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56" r:id="rId5"/>
    <p:sldId id="280" r:id="rId6"/>
    <p:sldId id="281" r:id="rId7"/>
    <p:sldId id="294" r:id="rId8"/>
    <p:sldId id="289" r:id="rId9"/>
    <p:sldId id="295" r:id="rId10"/>
    <p:sldId id="282" r:id="rId11"/>
    <p:sldId id="292" r:id="rId12"/>
    <p:sldId id="288" r:id="rId13"/>
    <p:sldId id="29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69" autoAdjust="0"/>
    <p:restoredTop sz="94699"/>
  </p:normalViewPr>
  <p:slideViewPr>
    <p:cSldViewPr snapToGrid="0" snapToObjects="1">
      <p:cViewPr varScale="1">
        <p:scale>
          <a:sx n="74" d="100"/>
          <a:sy n="74" d="100"/>
        </p:scale>
        <p:origin x="408" y="56"/>
      </p:cViewPr>
      <p:guideLst>
        <p:guide orient="horz" pos="2160"/>
        <p:guide pos="3840"/>
      </p:guideLst>
    </p:cSldViewPr>
  </p:slideViewPr>
  <p:notesTextViewPr>
    <p:cViewPr>
      <p:scale>
        <a:sx n="1" d="1"/>
        <a:sy n="1" d="1"/>
      </p:scale>
      <p:origin x="0" y="0"/>
    </p:cViewPr>
  </p:notesTextViewPr>
  <p:sorterViewPr>
    <p:cViewPr>
      <p:scale>
        <a:sx n="64" d="100"/>
        <a:sy n="6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a Golubeva" userId="a85b1136-f774-4aac-a553-46a3c04b9778" providerId="ADAL" clId="{6A661AFD-2183-40D4-A604-7FF9E611B95F}"/>
    <pc:docChg chg="delSld">
      <pc:chgData name="Lana Golubeva" userId="a85b1136-f774-4aac-a553-46a3c04b9778" providerId="ADAL" clId="{6A661AFD-2183-40D4-A604-7FF9E611B95F}" dt="2026-09-22T08:37:25.296" v="0" actId="2696"/>
      <pc:docMkLst>
        <pc:docMk/>
      </pc:docMkLst>
      <pc:sldChg chg="del">
        <pc:chgData name="Lana Golubeva" userId="a85b1136-f774-4aac-a553-46a3c04b9778" providerId="ADAL" clId="{6A661AFD-2183-40D4-A604-7FF9E611B95F}" dt="2026-09-22T08:37:25.296" v="0" actId="2696"/>
        <pc:sldMkLst>
          <pc:docMk/>
          <pc:sldMk cId="2330977161" sldId="29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1CDFE-1060-9644-B3F9-C4838E64F46E}"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53E634-D890-1041-AF39-141A2CE22555}" type="slidenum">
              <a:rPr lang="en-US" smtClean="0"/>
              <a:t>‹#›</a:t>
            </a:fld>
            <a:endParaRPr lang="en-US"/>
          </a:p>
        </p:txBody>
      </p:sp>
    </p:spTree>
    <p:extLst>
      <p:ext uri="{BB962C8B-B14F-4D97-AF65-F5344CB8AC3E}">
        <p14:creationId xmlns:p14="http://schemas.microsoft.com/office/powerpoint/2010/main" val="1887123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A3187-68B4-DC4E-8270-F8C9982E27D8}"/>
              </a:ext>
            </a:extLst>
          </p:cNvPr>
          <p:cNvSpPr>
            <a:spLocks noGrp="1"/>
          </p:cNvSpPr>
          <p:nvPr>
            <p:ph type="ctrTitle"/>
          </p:nvPr>
        </p:nvSpPr>
        <p:spPr>
          <a:xfrm>
            <a:off x="2209800" y="2060575"/>
            <a:ext cx="9144000" cy="2237291"/>
          </a:xfrm>
          <a:prstGeom prst="rect">
            <a:avLst/>
          </a:prstGeom>
        </p:spPr>
        <p:txBody>
          <a:bodyPr anchor="t" anchorCtr="0"/>
          <a:lstStyle>
            <a:lvl1pPr algn="r">
              <a:defRPr sz="6000" b="1">
                <a:solidFill>
                  <a:schemeClr val="bg1"/>
                </a:solidFill>
                <a:latin typeface="+mj-lt"/>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CD93A6C-FEA1-1244-999B-550BF558497B}"/>
              </a:ext>
            </a:extLst>
          </p:cNvPr>
          <p:cNvSpPr>
            <a:spLocks noGrp="1"/>
          </p:cNvSpPr>
          <p:nvPr>
            <p:ph type="subTitle" idx="1"/>
          </p:nvPr>
        </p:nvSpPr>
        <p:spPr>
          <a:xfrm>
            <a:off x="2209800" y="4450104"/>
            <a:ext cx="9144000" cy="930244"/>
          </a:xfrm>
        </p:spPr>
        <p:txBody>
          <a:bodyPr/>
          <a:lstStyle>
            <a:lvl1pPr marL="0" indent="0" algn="r">
              <a:buNone/>
              <a:defRPr sz="2400" b="0" i="0">
                <a:ln>
                  <a:noFill/>
                </a:ln>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39B8E7AE-B642-3C4F-BAC7-5432B875E471}"/>
              </a:ext>
            </a:extLst>
          </p:cNvPr>
          <p:cNvSpPr txBox="1">
            <a:spLocks/>
          </p:cNvSpPr>
          <p:nvPr userDrawn="1"/>
        </p:nvSpPr>
        <p:spPr>
          <a:xfrm>
            <a:off x="407988" y="6176684"/>
            <a:ext cx="3403327" cy="410696"/>
          </a:xfrm>
          <a:prstGeom prst="rect">
            <a:avLst/>
          </a:prstGeom>
        </p:spPr>
        <p:txBody>
          <a:bodyPr lIns="0" anchor="b" anchorCtr="0">
            <a:normAutofit/>
          </a:bodyPr>
          <a:lstStyle>
            <a:lvl1pPr marL="0" indent="0" algn="l" defTabSz="914400" rtl="0" eaLnBrk="1" latinLnBrk="0" hangingPunct="1">
              <a:lnSpc>
                <a:spcPct val="90000"/>
              </a:lnSpc>
              <a:spcBef>
                <a:spcPts val="1000"/>
              </a:spcBef>
              <a:buFontTx/>
              <a:buNone/>
              <a:defRPr sz="1400" b="0" i="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400" b="0" i="0" kern="1200">
                <a:solidFill>
                  <a:schemeClr val="tx1"/>
                </a:solidFill>
                <a:latin typeface="Montserrat" pitchFamily="2" charset="77"/>
                <a:ea typeface="+mn-ea"/>
                <a:cs typeface="+mn-cs"/>
              </a:defRPr>
            </a:lvl2pPr>
            <a:lvl3pPr marL="1257300" indent="-342900" algn="l" defTabSz="914400" rtl="0" eaLnBrk="1" latinLnBrk="0" hangingPunct="1">
              <a:lnSpc>
                <a:spcPct val="90000"/>
              </a:lnSpc>
              <a:spcBef>
                <a:spcPts val="500"/>
              </a:spcBef>
              <a:buFont typeface="Courier New" panose="02070309020205020404" pitchFamily="49" charset="0"/>
              <a:buChar char="o"/>
              <a:defRPr sz="2000" b="0" i="0" kern="1200">
                <a:solidFill>
                  <a:schemeClr val="tx1"/>
                </a:solidFill>
                <a:latin typeface="Montserrat" pitchFamily="2" charset="77"/>
                <a:ea typeface="+mn-ea"/>
                <a:cs typeface="+mn-cs"/>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b="0" i="0" kern="1200">
                <a:solidFill>
                  <a:schemeClr val="tx1"/>
                </a:solidFill>
                <a:latin typeface="Montserrat" pitchFamily="2" charset="77"/>
                <a:ea typeface="+mn-ea"/>
                <a:cs typeface="+mn-cs"/>
              </a:defRPr>
            </a:lvl4pPr>
            <a:lvl5pPr marL="2114550" indent="-285750" algn="l" defTabSz="914400" rtl="0" eaLnBrk="1" latinLnBrk="0" hangingPunct="1">
              <a:lnSpc>
                <a:spcPct val="90000"/>
              </a:lnSpc>
              <a:spcBef>
                <a:spcPts val="500"/>
              </a:spcBef>
              <a:buFont typeface="Courier New" panose="02070309020205020404" pitchFamily="49" charset="0"/>
              <a:buChar char="o"/>
              <a:defRPr sz="16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solidFill>
                  <a:schemeClr val="bg1"/>
                </a:solidFill>
              </a:rPr>
              <a:t>london.edu</a:t>
            </a:r>
            <a:endParaRPr lang="en-US" dirty="0">
              <a:solidFill>
                <a:schemeClr val="bg1"/>
              </a:solidFill>
            </a:endParaRPr>
          </a:p>
        </p:txBody>
      </p:sp>
    </p:spTree>
    <p:extLst>
      <p:ext uri="{BB962C8B-B14F-4D97-AF65-F5344CB8AC3E}">
        <p14:creationId xmlns:p14="http://schemas.microsoft.com/office/powerpoint/2010/main" val="247648952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 Section divider sma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239EBF3-A304-F04E-8342-F357FC8743A4}"/>
              </a:ext>
            </a:extLst>
          </p:cNvPr>
          <p:cNvSpPr>
            <a:spLocks noGrp="1"/>
          </p:cNvSpPr>
          <p:nvPr>
            <p:ph type="body" sz="quarter" idx="11" hasCustomPrompt="1"/>
          </p:nvPr>
        </p:nvSpPr>
        <p:spPr>
          <a:xfrm>
            <a:off x="3794760" y="2060575"/>
            <a:ext cx="7557452" cy="1992951"/>
          </a:xfrm>
        </p:spPr>
        <p:txBody>
          <a:bodyPr>
            <a:normAutofit/>
          </a:bodyPr>
          <a:lstStyle>
            <a:lvl1pPr marL="0" indent="0" algn="r">
              <a:buNone/>
              <a:defRPr sz="4800" b="1">
                <a:latin typeface="+mj-lt"/>
              </a:defRPr>
            </a:lvl1pPr>
          </a:lstStyle>
          <a:p>
            <a:pPr lvl="0"/>
            <a:r>
              <a:rPr lang="en-US" dirty="0"/>
              <a:t>Section divider</a:t>
            </a:r>
          </a:p>
        </p:txBody>
      </p:sp>
      <p:sp>
        <p:nvSpPr>
          <p:cNvPr id="11" name="Text Placeholder 10">
            <a:extLst>
              <a:ext uri="{FF2B5EF4-FFF2-40B4-BE49-F238E27FC236}">
                <a16:creationId xmlns:a16="http://schemas.microsoft.com/office/drawing/2014/main" id="{1DF027CF-36A4-7546-9746-B0EB00F2F8E8}"/>
              </a:ext>
            </a:extLst>
          </p:cNvPr>
          <p:cNvSpPr>
            <a:spLocks noGrp="1"/>
          </p:cNvSpPr>
          <p:nvPr>
            <p:ph type="body" sz="quarter" idx="12" hasCustomPrompt="1"/>
          </p:nvPr>
        </p:nvSpPr>
        <p:spPr>
          <a:xfrm>
            <a:off x="3794759" y="4437063"/>
            <a:ext cx="7557453" cy="738187"/>
          </a:xfrm>
        </p:spPr>
        <p:txBody>
          <a:bodyPr>
            <a:normAutofit/>
          </a:bodyPr>
          <a:lstStyle>
            <a:lvl1pPr marL="0" indent="0" algn="r">
              <a:buNone/>
              <a:defRPr sz="2400">
                <a:latin typeface="+mj-lt"/>
              </a:defRPr>
            </a:lvl1pPr>
            <a:lvl2pPr algn="r">
              <a:defRPr/>
            </a:lvl2pPr>
            <a:lvl3pPr algn="r">
              <a:defRPr/>
            </a:lvl3pPr>
            <a:lvl4pPr algn="r">
              <a:defRPr/>
            </a:lvl4pPr>
            <a:lvl5pPr algn="r">
              <a:defRPr/>
            </a:lvl5pPr>
          </a:lstStyle>
          <a:p>
            <a:pPr lvl="0"/>
            <a:r>
              <a:rPr lang="en-US" dirty="0"/>
              <a:t>Subtitle</a:t>
            </a:r>
          </a:p>
        </p:txBody>
      </p:sp>
      <p:sp>
        <p:nvSpPr>
          <p:cNvPr id="6" name="Text Placeholder 4">
            <a:extLst>
              <a:ext uri="{FF2B5EF4-FFF2-40B4-BE49-F238E27FC236}">
                <a16:creationId xmlns:a16="http://schemas.microsoft.com/office/drawing/2014/main" id="{E177AF0E-3FBF-3C49-AEA0-AE8DC8E194B9}"/>
              </a:ext>
            </a:extLst>
          </p:cNvPr>
          <p:cNvSpPr txBox="1">
            <a:spLocks/>
          </p:cNvSpPr>
          <p:nvPr userDrawn="1"/>
        </p:nvSpPr>
        <p:spPr>
          <a:xfrm>
            <a:off x="407988" y="6176684"/>
            <a:ext cx="3403327" cy="410696"/>
          </a:xfrm>
          <a:prstGeom prst="rect">
            <a:avLst/>
          </a:prstGeom>
        </p:spPr>
        <p:txBody>
          <a:bodyPr lIns="0" anchor="b" anchorCtr="0">
            <a:normAutofit/>
          </a:bodyPr>
          <a:lstStyle>
            <a:lvl1pPr marL="0" indent="0" algn="l" defTabSz="914400" rtl="0" eaLnBrk="1" latinLnBrk="0" hangingPunct="1">
              <a:lnSpc>
                <a:spcPct val="90000"/>
              </a:lnSpc>
              <a:spcBef>
                <a:spcPts val="1000"/>
              </a:spcBef>
              <a:buFontTx/>
              <a:buNone/>
              <a:defRPr sz="1400" b="0" i="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400" b="0" i="0" kern="1200">
                <a:solidFill>
                  <a:schemeClr val="tx1"/>
                </a:solidFill>
                <a:latin typeface="Montserrat" pitchFamily="2" charset="77"/>
                <a:ea typeface="+mn-ea"/>
                <a:cs typeface="+mn-cs"/>
              </a:defRPr>
            </a:lvl2pPr>
            <a:lvl3pPr marL="1257300" indent="-342900" algn="l" defTabSz="914400" rtl="0" eaLnBrk="1" latinLnBrk="0" hangingPunct="1">
              <a:lnSpc>
                <a:spcPct val="90000"/>
              </a:lnSpc>
              <a:spcBef>
                <a:spcPts val="500"/>
              </a:spcBef>
              <a:buFont typeface="Courier New" panose="02070309020205020404" pitchFamily="49" charset="0"/>
              <a:buChar char="o"/>
              <a:defRPr sz="2000" b="0" i="0" kern="1200">
                <a:solidFill>
                  <a:schemeClr val="tx1"/>
                </a:solidFill>
                <a:latin typeface="Montserrat" pitchFamily="2" charset="77"/>
                <a:ea typeface="+mn-ea"/>
                <a:cs typeface="+mn-cs"/>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b="0" i="0" kern="1200">
                <a:solidFill>
                  <a:schemeClr val="tx1"/>
                </a:solidFill>
                <a:latin typeface="Montserrat" pitchFamily="2" charset="77"/>
                <a:ea typeface="+mn-ea"/>
                <a:cs typeface="+mn-cs"/>
              </a:defRPr>
            </a:lvl4pPr>
            <a:lvl5pPr marL="2114550" indent="-285750" algn="l" defTabSz="914400" rtl="0" eaLnBrk="1" latinLnBrk="0" hangingPunct="1">
              <a:lnSpc>
                <a:spcPct val="90000"/>
              </a:lnSpc>
              <a:spcBef>
                <a:spcPts val="500"/>
              </a:spcBef>
              <a:buFont typeface="Courier New" panose="02070309020205020404" pitchFamily="49" charset="0"/>
              <a:buChar char="o"/>
              <a:defRPr sz="16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solidFill>
                  <a:schemeClr val="bg1"/>
                </a:solidFill>
              </a:rPr>
              <a:t>london.edu</a:t>
            </a:r>
            <a:endParaRPr lang="en-US" dirty="0">
              <a:solidFill>
                <a:schemeClr val="bg1"/>
              </a:solidFill>
            </a:endParaRPr>
          </a:p>
        </p:txBody>
      </p:sp>
    </p:spTree>
    <p:extLst>
      <p:ext uri="{BB962C8B-B14F-4D97-AF65-F5344CB8AC3E}">
        <p14:creationId xmlns:p14="http://schemas.microsoft.com/office/powerpoint/2010/main" val="297612667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Blank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DB84069-3119-6B4C-821D-3C2018FEF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81E6C-A841-2148-AC26-FF7B5B6890D3}"/>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9" name="Title 1">
            <a:extLst>
              <a:ext uri="{FF2B5EF4-FFF2-40B4-BE49-F238E27FC236}">
                <a16:creationId xmlns:a16="http://schemas.microsoft.com/office/drawing/2014/main" id="{1D2DE192-AF76-A84C-982C-D8F941152791}"/>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0" name="Text Placeholder 2">
            <a:extLst>
              <a:ext uri="{FF2B5EF4-FFF2-40B4-BE49-F238E27FC236}">
                <a16:creationId xmlns:a16="http://schemas.microsoft.com/office/drawing/2014/main" id="{D681F134-00E6-BF4B-BE6F-46F8D4DF2B01}"/>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2741128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Title and content ">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DB84069-3119-6B4C-821D-3C2018FEF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81E6C-A841-2148-AC26-FF7B5B6890D3}"/>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7" name="Text Placeholder 6">
            <a:extLst>
              <a:ext uri="{FF2B5EF4-FFF2-40B4-BE49-F238E27FC236}">
                <a16:creationId xmlns:a16="http://schemas.microsoft.com/office/drawing/2014/main" id="{A0946596-E589-F841-B981-52B93611944C}"/>
              </a:ext>
            </a:extLst>
          </p:cNvPr>
          <p:cNvSpPr>
            <a:spLocks noGrp="1"/>
          </p:cNvSpPr>
          <p:nvPr>
            <p:ph type="body" sz="quarter" idx="14"/>
          </p:nvPr>
        </p:nvSpPr>
        <p:spPr>
          <a:xfrm>
            <a:off x="407988" y="1268413"/>
            <a:ext cx="10944225" cy="4897437"/>
          </a:xfrm>
        </p:spPr>
        <p:txBody>
          <a:bodyPr lIns="0" tIns="72000" rIns="0" bIns="72000" numCol="1" spcCol="360000">
            <a:normAutofit/>
          </a:bodyPr>
          <a:lstStyle>
            <a:lvl1pPr marL="0" indent="0">
              <a:buNone/>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Edit Master text styles</a:t>
            </a:r>
          </a:p>
        </p:txBody>
      </p:sp>
      <p:sp>
        <p:nvSpPr>
          <p:cNvPr id="12" name="Title 1">
            <a:extLst>
              <a:ext uri="{FF2B5EF4-FFF2-40B4-BE49-F238E27FC236}">
                <a16:creationId xmlns:a16="http://schemas.microsoft.com/office/drawing/2014/main" id="{E8DE5C75-2CE1-6E4F-90A0-4170955CB8CE}"/>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8CD8E9BA-D352-3143-85E4-AB805A2C28DB}"/>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1340628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Title and bullets content ">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EDB84069-3119-6B4C-821D-3C2018FEF5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281E6C-A841-2148-AC26-FF7B5B6890D3}"/>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12" name="Title 1">
            <a:extLst>
              <a:ext uri="{FF2B5EF4-FFF2-40B4-BE49-F238E27FC236}">
                <a16:creationId xmlns:a16="http://schemas.microsoft.com/office/drawing/2014/main" id="{0B0295C9-1AD1-324E-B5FE-BDEC825AFCA6}"/>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C2008BAE-FDB4-1041-9A3F-DD7CF1248BE7}"/>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
        <p:nvSpPr>
          <p:cNvPr id="14" name="Text Placeholder 6">
            <a:extLst>
              <a:ext uri="{FF2B5EF4-FFF2-40B4-BE49-F238E27FC236}">
                <a16:creationId xmlns:a16="http://schemas.microsoft.com/office/drawing/2014/main" id="{E3E711A2-8079-A94C-A4C6-85D381809726}"/>
              </a:ext>
            </a:extLst>
          </p:cNvPr>
          <p:cNvSpPr>
            <a:spLocks noGrp="1"/>
          </p:cNvSpPr>
          <p:nvPr>
            <p:ph type="body" sz="quarter" idx="14"/>
          </p:nvPr>
        </p:nvSpPr>
        <p:spPr>
          <a:xfrm>
            <a:off x="407988" y="1268413"/>
            <a:ext cx="10944225" cy="4897437"/>
          </a:xfrm>
        </p:spPr>
        <p:txBody>
          <a:bodyPr lIns="0" tIns="72000" rIns="0" bIns="72000" numCol="1" spcCol="360000">
            <a:normAutofit/>
          </a:bodyPr>
          <a:lstStyle>
            <a:lvl1pPr marL="285750" indent="-285750">
              <a:buFont typeface="Courier New" panose="02070309020205020404" pitchFamily="49" charset="0"/>
              <a:buChar char="o"/>
              <a:defRPr sz="16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Edit Master text styles</a:t>
            </a:r>
          </a:p>
        </p:txBody>
      </p:sp>
    </p:spTree>
    <p:extLst>
      <p:ext uri="{BB962C8B-B14F-4D97-AF65-F5344CB8AC3E}">
        <p14:creationId xmlns:p14="http://schemas.microsoft.com/office/powerpoint/2010/main" val="3685211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 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53B81F-8947-7943-9391-E3BF0FB541FE}"/>
              </a:ext>
            </a:extLst>
          </p:cNvPr>
          <p:cNvSpPr>
            <a:spLocks noGrp="1"/>
          </p:cNvSpPr>
          <p:nvPr>
            <p:ph idx="1"/>
          </p:nvPr>
        </p:nvSpPr>
        <p:spPr>
          <a:xfrm>
            <a:off x="407988" y="1268413"/>
            <a:ext cx="10945812" cy="4897437"/>
          </a:xfrm>
        </p:spPr>
        <p:txBody>
          <a:bodyPr lIns="0" tIns="72000" rIns="0" bIns="72000">
            <a:normAutofit/>
          </a:bodyPr>
          <a:lstStyle>
            <a:lvl1pPr marL="0" indent="0">
              <a:buNone/>
              <a:defRPr sz="1600">
                <a:latin typeface="+mn-lt"/>
              </a:defRPr>
            </a:lvl1pPr>
            <a:lvl2pPr marL="457200" indent="0">
              <a:buNone/>
              <a:defRPr sz="1200">
                <a:latin typeface="+mn-lt"/>
              </a:defRPr>
            </a:lvl2pPr>
            <a:lvl3pPr marL="914400" indent="0">
              <a:buNone/>
              <a:defRPr sz="1200">
                <a:latin typeface="+mn-lt"/>
              </a:defRPr>
            </a:lvl3pPr>
            <a:lvl4pPr marL="1371600" indent="0">
              <a:buNone/>
              <a:defRPr sz="1200">
                <a:latin typeface="+mn-lt"/>
              </a:defRPr>
            </a:lvl4pPr>
            <a:lvl5pPr marL="1828800" indent="0">
              <a:buNone/>
              <a:defRPr sz="1200">
                <a:latin typeface="+mn-lt"/>
              </a:defRPr>
            </a:lvl5pPr>
            <a:lvl6pPr marL="2286000" indent="0">
              <a:buNone/>
              <a:defRPr sz="1200">
                <a:latin typeface="+mn-lt"/>
              </a:defRPr>
            </a:lvl6pPr>
          </a:lstStyle>
          <a:p>
            <a:pPr lvl="0"/>
            <a:r>
              <a:rPr lang="en-US"/>
              <a:t>Edit Master text styles</a:t>
            </a:r>
          </a:p>
        </p:txBody>
      </p:sp>
      <p:sp>
        <p:nvSpPr>
          <p:cNvPr id="5" name="Footer Placeholder 4">
            <a:extLst>
              <a:ext uri="{FF2B5EF4-FFF2-40B4-BE49-F238E27FC236}">
                <a16:creationId xmlns:a16="http://schemas.microsoft.com/office/drawing/2014/main" id="{2B6F1863-FE2B-3847-B8BE-AA19C95F62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23786-EC82-D244-8EA4-4E433357FD50}"/>
              </a:ext>
            </a:extLst>
          </p:cNvPr>
          <p:cNvSpPr>
            <a:spLocks noGrp="1"/>
          </p:cNvSpPr>
          <p:nvPr>
            <p:ph type="sldNum" sz="quarter" idx="12"/>
          </p:nvPr>
        </p:nvSpPr>
        <p:spPr/>
        <p:txBody>
          <a:bodyPr/>
          <a:lstStyle/>
          <a:p>
            <a:fld id="{F97EA6E0-ACB3-C744-814F-68814E5220CF}" type="slidenum">
              <a:rPr lang="en-US" smtClean="0"/>
              <a:t>‹#›</a:t>
            </a:fld>
            <a:endParaRPr lang="en-US" dirty="0"/>
          </a:p>
        </p:txBody>
      </p:sp>
      <p:sp>
        <p:nvSpPr>
          <p:cNvPr id="11" name="Title 1">
            <a:extLst>
              <a:ext uri="{FF2B5EF4-FFF2-40B4-BE49-F238E27FC236}">
                <a16:creationId xmlns:a16="http://schemas.microsoft.com/office/drawing/2014/main" id="{E3A5930E-8D75-AA4A-B6D8-DE63A7CFE8B8}"/>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800D5514-CA9E-CA4D-9B5E-C5C6E1ACFF9A}"/>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1608413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900E96-188B-0C4B-87FF-DACD057604D1}"/>
              </a:ext>
            </a:extLst>
          </p:cNvPr>
          <p:cNvSpPr>
            <a:spLocks noGrp="1"/>
          </p:cNvSpPr>
          <p:nvPr>
            <p:ph sz="half" idx="1"/>
          </p:nvPr>
        </p:nvSpPr>
        <p:spPr>
          <a:xfrm>
            <a:off x="407988" y="1268413"/>
            <a:ext cx="5400000" cy="4897437"/>
          </a:xfrm>
        </p:spPr>
        <p:txBody>
          <a:bodyPr/>
          <a:lstStyle>
            <a:lvl1pPr>
              <a:defRPr/>
            </a:lvl1pPr>
            <a:lvl2pPr>
              <a:defRPr/>
            </a:lvl2pPr>
            <a:lvl3pPr>
              <a:defRPr/>
            </a:lvl3pPr>
            <a:lvl4pPr>
              <a:defRPr/>
            </a:lvl4pPr>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DCE236E-06BC-E04B-ADA3-6884696732FE}"/>
              </a:ext>
            </a:extLst>
          </p:cNvPr>
          <p:cNvSpPr>
            <a:spLocks noGrp="1"/>
          </p:cNvSpPr>
          <p:nvPr>
            <p:ph sz="half" idx="2"/>
          </p:nvPr>
        </p:nvSpPr>
        <p:spPr>
          <a:xfrm>
            <a:off x="5948263" y="1268413"/>
            <a:ext cx="5400000" cy="4897437"/>
          </a:xfrm>
        </p:spPr>
        <p:txBody>
          <a:bodyPr/>
          <a:lstStyle>
            <a:lvl1pPr>
              <a:defRPr/>
            </a:lvl1pPr>
            <a:lvl2pPr>
              <a:defRPr/>
            </a:lvl2pPr>
            <a:lvl3pPr>
              <a:defRPr/>
            </a:lvl3pPr>
            <a:lvl4pPr>
              <a:defRPr/>
            </a:lvl4pPr>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1CB147C2-C695-A744-8D7E-823C9A35C3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F78481-ED1B-5843-934B-5B18805DDA86}"/>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10" name="Title 1">
            <a:extLst>
              <a:ext uri="{FF2B5EF4-FFF2-40B4-BE49-F238E27FC236}">
                <a16:creationId xmlns:a16="http://schemas.microsoft.com/office/drawing/2014/main" id="{793775E9-5C01-1742-9953-68C840F10E1F}"/>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A63E2888-93BF-CD42-A0DA-0DFFDEA5BA2E}"/>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1769940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41B7143-21D9-DD48-BA3E-1227E17F979E}"/>
              </a:ext>
            </a:extLst>
          </p:cNvPr>
          <p:cNvSpPr>
            <a:spLocks noGrp="1"/>
          </p:cNvSpPr>
          <p:nvPr>
            <p:ph type="body" idx="1"/>
          </p:nvPr>
        </p:nvSpPr>
        <p:spPr>
          <a:xfrm>
            <a:off x="407988" y="1267199"/>
            <a:ext cx="5400000" cy="793375"/>
          </a:xfrm>
        </p:spPr>
        <p:txBody>
          <a:bodyPr anchor="t" anchorCtr="0"/>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9D17054-5FCF-D840-90F8-57B10759E7CE}"/>
              </a:ext>
            </a:extLst>
          </p:cNvPr>
          <p:cNvSpPr>
            <a:spLocks noGrp="1"/>
          </p:cNvSpPr>
          <p:nvPr>
            <p:ph sz="half" idx="2"/>
          </p:nvPr>
        </p:nvSpPr>
        <p:spPr>
          <a:xfrm>
            <a:off x="407988" y="2060575"/>
            <a:ext cx="5400000" cy="4105275"/>
          </a:xfrm>
        </p:spPr>
        <p:txBody>
          <a:bodyPr/>
          <a:lstStyle>
            <a:lvl1pPr>
              <a:defRPr/>
            </a:lvl1pPr>
            <a:lvl2pPr>
              <a:defRPr/>
            </a:lvl2pPr>
            <a:lvl3pPr>
              <a:defRPr/>
            </a:lvl3pPr>
            <a:lvl4pPr>
              <a:defRPr/>
            </a:lvl4pPr>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0B20495-9155-A445-81A0-0750077E8060}"/>
              </a:ext>
            </a:extLst>
          </p:cNvPr>
          <p:cNvSpPr>
            <a:spLocks noGrp="1"/>
          </p:cNvSpPr>
          <p:nvPr>
            <p:ph type="body" sz="quarter" idx="3"/>
          </p:nvPr>
        </p:nvSpPr>
        <p:spPr>
          <a:xfrm>
            <a:off x="5952213" y="1268413"/>
            <a:ext cx="5400000" cy="792161"/>
          </a:xfrm>
        </p:spPr>
        <p:txBody>
          <a:bodyPr anchor="t" anchorCtr="0"/>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179709A-9ADC-404E-AA36-BCB5A2FF6BB4}"/>
              </a:ext>
            </a:extLst>
          </p:cNvPr>
          <p:cNvSpPr>
            <a:spLocks noGrp="1"/>
          </p:cNvSpPr>
          <p:nvPr>
            <p:ph sz="quarter" idx="4"/>
          </p:nvPr>
        </p:nvSpPr>
        <p:spPr>
          <a:xfrm>
            <a:off x="5952213" y="2060575"/>
            <a:ext cx="5400000" cy="4105276"/>
          </a:xfrm>
        </p:spPr>
        <p:txBody>
          <a:bodyPr/>
          <a:lstStyle>
            <a:lvl1pPr>
              <a:defRPr/>
            </a:lvl1pPr>
            <a:lvl2pPr>
              <a:defRPr/>
            </a:lvl2pPr>
            <a:lvl3pPr>
              <a:defRPr/>
            </a:lvl3pPr>
            <a:lvl4pPr>
              <a:defRPr/>
            </a:lvl4pPr>
            <a:lvl5pPr>
              <a:defRPr/>
            </a:lvl5pPr>
            <a:lvl6pPr>
              <a:defRPr/>
            </a:lvl6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F3AA263B-CB05-2941-B069-FCD1CBB1A3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2BDB269-3B65-174D-8508-02038C9F79B1}"/>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14" name="Title 1">
            <a:extLst>
              <a:ext uri="{FF2B5EF4-FFF2-40B4-BE49-F238E27FC236}">
                <a16:creationId xmlns:a16="http://schemas.microsoft.com/office/drawing/2014/main" id="{BEB439C4-AE46-EA48-962B-C69136F408F1}"/>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5" name="Text Placeholder 2">
            <a:extLst>
              <a:ext uri="{FF2B5EF4-FFF2-40B4-BE49-F238E27FC236}">
                <a16:creationId xmlns:a16="http://schemas.microsoft.com/office/drawing/2014/main" id="{8B228E1B-6D10-504C-BE9E-D808137DE53D}"/>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954182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 Text with pictur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207A45-310E-7848-A4D5-2A2EFCC9690E}"/>
              </a:ext>
            </a:extLst>
          </p:cNvPr>
          <p:cNvSpPr>
            <a:spLocks noGrp="1"/>
          </p:cNvSpPr>
          <p:nvPr>
            <p:ph type="pic" idx="1"/>
          </p:nvPr>
        </p:nvSpPr>
        <p:spPr>
          <a:xfrm>
            <a:off x="4953000" y="1268413"/>
            <a:ext cx="6402388" cy="45926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F55737C-DB26-4D4E-BBC7-6B49B8234627}"/>
              </a:ext>
            </a:extLst>
          </p:cNvPr>
          <p:cNvSpPr>
            <a:spLocks noGrp="1"/>
          </p:cNvSpPr>
          <p:nvPr>
            <p:ph type="body" sz="half" idx="2"/>
          </p:nvPr>
        </p:nvSpPr>
        <p:spPr>
          <a:xfrm>
            <a:off x="407988" y="1268413"/>
            <a:ext cx="4364037" cy="460057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AEC7D52B-3DCD-EF40-A4E3-CA1E501CA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30D948-197F-614F-A309-DA32460C6168}"/>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12" name="Title 1">
            <a:extLst>
              <a:ext uri="{FF2B5EF4-FFF2-40B4-BE49-F238E27FC236}">
                <a16:creationId xmlns:a16="http://schemas.microsoft.com/office/drawing/2014/main" id="{7FB86D5F-59B1-B04A-AD5E-C774658FE8BB}"/>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7226C25D-0963-C64B-A09E-D610F71F2FF9}"/>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3158336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207A45-310E-7848-A4D5-2A2EFCC9690E}"/>
              </a:ext>
            </a:extLst>
          </p:cNvPr>
          <p:cNvSpPr>
            <a:spLocks noGrp="1"/>
          </p:cNvSpPr>
          <p:nvPr>
            <p:ph type="pic" idx="1"/>
          </p:nvPr>
        </p:nvSpPr>
        <p:spPr>
          <a:xfrm>
            <a:off x="4038600" y="1268413"/>
            <a:ext cx="7316788" cy="4897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a:extLst>
              <a:ext uri="{FF2B5EF4-FFF2-40B4-BE49-F238E27FC236}">
                <a16:creationId xmlns:a16="http://schemas.microsoft.com/office/drawing/2014/main" id="{AEC7D52B-3DCD-EF40-A4E3-CA1E501CA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30D948-197F-614F-A309-DA32460C6168}"/>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5" name="Text Placeholder 4">
            <a:extLst>
              <a:ext uri="{FF2B5EF4-FFF2-40B4-BE49-F238E27FC236}">
                <a16:creationId xmlns:a16="http://schemas.microsoft.com/office/drawing/2014/main" id="{2057ED0F-F0DC-EB44-96E7-F558F2DF5FA5}"/>
              </a:ext>
            </a:extLst>
          </p:cNvPr>
          <p:cNvSpPr>
            <a:spLocks noGrp="1"/>
          </p:cNvSpPr>
          <p:nvPr>
            <p:ph type="body" sz="quarter" idx="13"/>
          </p:nvPr>
        </p:nvSpPr>
        <p:spPr>
          <a:xfrm>
            <a:off x="407988" y="3429000"/>
            <a:ext cx="5043487" cy="1944688"/>
          </a:xfrm>
          <a:solidFill>
            <a:schemeClr val="tx1"/>
          </a:solidFill>
        </p:spPr>
        <p:txBody>
          <a:bodyPr lIns="180000" tIns="180000" rIns="216000" bIns="180000">
            <a:normAutofit/>
          </a:bodyPr>
          <a:lstStyle>
            <a:lvl1pPr marL="0" indent="0">
              <a:buNone/>
              <a:defRPr sz="1600" b="0">
                <a:solidFill>
                  <a:schemeClr val="bg1"/>
                </a:solidFill>
              </a:defRPr>
            </a:lvl1pPr>
            <a:lvl2pPr marL="457200" indent="0">
              <a:buNone/>
              <a:defRPr sz="1400" b="0">
                <a:solidFill>
                  <a:schemeClr val="bg1"/>
                </a:solidFill>
              </a:defRPr>
            </a:lvl2pPr>
            <a:lvl3pPr marL="914400" indent="0">
              <a:buNone/>
              <a:defRPr sz="1400" b="0">
                <a:solidFill>
                  <a:schemeClr val="bg1"/>
                </a:solidFill>
              </a:defRPr>
            </a:lvl3pPr>
            <a:lvl4pPr marL="1371600" indent="0">
              <a:buNone/>
              <a:defRPr sz="1400" b="0">
                <a:solidFill>
                  <a:schemeClr val="bg1"/>
                </a:solidFill>
              </a:defRPr>
            </a:lvl4pPr>
            <a:lvl5pPr marL="1828800" indent="0">
              <a:buNone/>
              <a:defRPr sz="1400" b="0">
                <a:solidFill>
                  <a:schemeClr val="bg1"/>
                </a:solidFill>
              </a:defRPr>
            </a:lvl5pPr>
          </a:lstStyle>
          <a:p>
            <a:pPr lvl="0"/>
            <a:r>
              <a:rPr lang="en-US"/>
              <a:t>Edit Master text styles</a:t>
            </a:r>
          </a:p>
        </p:txBody>
      </p:sp>
      <p:sp>
        <p:nvSpPr>
          <p:cNvPr id="12" name="Title 1">
            <a:extLst>
              <a:ext uri="{FF2B5EF4-FFF2-40B4-BE49-F238E27FC236}">
                <a16:creationId xmlns:a16="http://schemas.microsoft.com/office/drawing/2014/main" id="{3273A7FC-4C2E-634F-8B82-4099E893253D}"/>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53D6BFBD-B673-5D4C-8261-A93781D42B01}"/>
              </a:ext>
            </a:extLst>
          </p:cNvPr>
          <p:cNvSpPr>
            <a:spLocks noGrp="1"/>
          </p:cNvSpPr>
          <p:nvPr>
            <p:ph type="body" sz="quarter" idx="14"/>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313526669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 Picture with caption">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799A8256-CD9F-3747-B6B0-7475B9649443}"/>
              </a:ext>
            </a:extLst>
          </p:cNvPr>
          <p:cNvSpPr>
            <a:spLocks noGrp="1"/>
          </p:cNvSpPr>
          <p:nvPr>
            <p:ph type="body" sz="quarter" idx="14"/>
          </p:nvPr>
        </p:nvSpPr>
        <p:spPr>
          <a:xfrm>
            <a:off x="407988" y="1268413"/>
            <a:ext cx="3629024" cy="4897437"/>
          </a:xfrm>
          <a:solidFill>
            <a:schemeClr val="bg2"/>
          </a:solidFill>
        </p:spPr>
        <p:txBody>
          <a:bodyPr lIns="180000" tIns="180000" rIns="216000" bIns="180000">
            <a:normAutofit/>
          </a:bodyPr>
          <a:lstStyle>
            <a:lvl1pPr marL="0" indent="0">
              <a:buNone/>
              <a:defRPr sz="1600" b="0">
                <a:solidFill>
                  <a:schemeClr val="tx1"/>
                </a:solidFill>
              </a:defRPr>
            </a:lvl1pPr>
            <a:lvl2pPr marL="457200" indent="0">
              <a:buNone/>
              <a:defRPr sz="1400" b="0">
                <a:solidFill>
                  <a:schemeClr val="bg1"/>
                </a:solidFill>
              </a:defRPr>
            </a:lvl2pPr>
            <a:lvl3pPr marL="914400" indent="0">
              <a:buNone/>
              <a:defRPr sz="1400" b="0">
                <a:solidFill>
                  <a:schemeClr val="bg1"/>
                </a:solidFill>
              </a:defRPr>
            </a:lvl3pPr>
            <a:lvl4pPr marL="1371600" indent="0">
              <a:buNone/>
              <a:defRPr sz="1400" b="0">
                <a:solidFill>
                  <a:schemeClr val="bg1"/>
                </a:solidFill>
              </a:defRPr>
            </a:lvl4pPr>
            <a:lvl5pPr marL="1828800" indent="0">
              <a:buNone/>
              <a:defRPr sz="1400" b="0">
                <a:solidFill>
                  <a:schemeClr val="bg1"/>
                </a:solidFill>
              </a:defRPr>
            </a:lvl5pPr>
          </a:lstStyle>
          <a:p>
            <a:pPr lvl="0"/>
            <a:r>
              <a:rPr lang="en-US"/>
              <a:t>Edit Master text styles</a:t>
            </a:r>
          </a:p>
        </p:txBody>
      </p:sp>
      <p:sp>
        <p:nvSpPr>
          <p:cNvPr id="3" name="Picture Placeholder 2">
            <a:extLst>
              <a:ext uri="{FF2B5EF4-FFF2-40B4-BE49-F238E27FC236}">
                <a16:creationId xmlns:a16="http://schemas.microsoft.com/office/drawing/2014/main" id="{F9207A45-310E-7848-A4D5-2A2EFCC9690E}"/>
              </a:ext>
            </a:extLst>
          </p:cNvPr>
          <p:cNvSpPr>
            <a:spLocks noGrp="1"/>
          </p:cNvSpPr>
          <p:nvPr>
            <p:ph type="pic" idx="1"/>
          </p:nvPr>
        </p:nvSpPr>
        <p:spPr>
          <a:xfrm>
            <a:off x="4038600" y="1268413"/>
            <a:ext cx="7316788" cy="489743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6" name="Footer Placeholder 5">
            <a:extLst>
              <a:ext uri="{FF2B5EF4-FFF2-40B4-BE49-F238E27FC236}">
                <a16:creationId xmlns:a16="http://schemas.microsoft.com/office/drawing/2014/main" id="{AEC7D52B-3DCD-EF40-A4E3-CA1E501CA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30D948-197F-614F-A309-DA32460C6168}"/>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13" name="Title 1">
            <a:extLst>
              <a:ext uri="{FF2B5EF4-FFF2-40B4-BE49-F238E27FC236}">
                <a16:creationId xmlns:a16="http://schemas.microsoft.com/office/drawing/2014/main" id="{CCFE1F78-7A0F-794F-AB6C-561EAABA1FB4}"/>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4" name="Text Placeholder 2">
            <a:extLst>
              <a:ext uri="{FF2B5EF4-FFF2-40B4-BE49-F238E27FC236}">
                <a16:creationId xmlns:a16="http://schemas.microsoft.com/office/drawing/2014/main" id="{0425F5BF-4477-AF4A-9A0B-DF5B5FC09AAE}"/>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41317140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 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9207A45-310E-7848-A4D5-2A2EFCC9690E}"/>
              </a:ext>
            </a:extLst>
          </p:cNvPr>
          <p:cNvSpPr>
            <a:spLocks noGrp="1"/>
          </p:cNvSpPr>
          <p:nvPr>
            <p:ph type="pic" idx="1"/>
          </p:nvPr>
        </p:nvSpPr>
        <p:spPr>
          <a:xfrm>
            <a:off x="407988" y="2060574"/>
            <a:ext cx="10947400" cy="4105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4">
            <a:extLst>
              <a:ext uri="{FF2B5EF4-FFF2-40B4-BE49-F238E27FC236}">
                <a16:creationId xmlns:a16="http://schemas.microsoft.com/office/drawing/2014/main" id="{799A8256-CD9F-3747-B6B0-7475B9649443}"/>
              </a:ext>
            </a:extLst>
          </p:cNvPr>
          <p:cNvSpPr>
            <a:spLocks noGrp="1"/>
          </p:cNvSpPr>
          <p:nvPr>
            <p:ph type="body" sz="quarter" idx="14"/>
          </p:nvPr>
        </p:nvSpPr>
        <p:spPr>
          <a:xfrm>
            <a:off x="1779588" y="1268414"/>
            <a:ext cx="2743200" cy="4608512"/>
          </a:xfrm>
          <a:solidFill>
            <a:schemeClr val="tx1"/>
          </a:solidFill>
        </p:spPr>
        <p:txBody>
          <a:bodyPr lIns="180000" tIns="180000" rIns="216000" bIns="180000">
            <a:normAutofit/>
          </a:bodyPr>
          <a:lstStyle>
            <a:lvl1pPr marL="0" indent="0">
              <a:buNone/>
              <a:defRPr sz="1600" b="0">
                <a:solidFill>
                  <a:schemeClr val="bg1"/>
                </a:solidFill>
              </a:defRPr>
            </a:lvl1pPr>
            <a:lvl2pPr marL="457200" indent="0">
              <a:buNone/>
              <a:defRPr sz="1400" b="0">
                <a:solidFill>
                  <a:schemeClr val="bg1"/>
                </a:solidFill>
              </a:defRPr>
            </a:lvl2pPr>
            <a:lvl3pPr marL="914400" indent="0">
              <a:buNone/>
              <a:defRPr sz="1400" b="0">
                <a:solidFill>
                  <a:schemeClr val="bg1"/>
                </a:solidFill>
              </a:defRPr>
            </a:lvl3pPr>
            <a:lvl4pPr marL="1371600" indent="0">
              <a:buNone/>
              <a:defRPr sz="1400" b="0">
                <a:solidFill>
                  <a:schemeClr val="bg1"/>
                </a:solidFill>
              </a:defRPr>
            </a:lvl4pPr>
            <a:lvl5pPr marL="1828800" indent="0">
              <a:buNone/>
              <a:defRPr sz="1400" b="0">
                <a:solidFill>
                  <a:schemeClr val="bg1"/>
                </a:solidFill>
              </a:defRPr>
            </a:lvl5pPr>
          </a:lstStyle>
          <a:p>
            <a:pPr lvl="0"/>
            <a:r>
              <a:rPr lang="en-US"/>
              <a:t>Edit Master text styles</a:t>
            </a:r>
          </a:p>
        </p:txBody>
      </p:sp>
      <p:sp>
        <p:nvSpPr>
          <p:cNvPr id="6" name="Footer Placeholder 5">
            <a:extLst>
              <a:ext uri="{FF2B5EF4-FFF2-40B4-BE49-F238E27FC236}">
                <a16:creationId xmlns:a16="http://schemas.microsoft.com/office/drawing/2014/main" id="{AEC7D52B-3DCD-EF40-A4E3-CA1E501CAB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30D948-197F-614F-A309-DA32460C6168}"/>
              </a:ext>
            </a:extLst>
          </p:cNvPr>
          <p:cNvSpPr>
            <a:spLocks noGrp="1"/>
          </p:cNvSpPr>
          <p:nvPr>
            <p:ph type="sldNum" sz="quarter" idx="12"/>
          </p:nvPr>
        </p:nvSpPr>
        <p:spPr/>
        <p:txBody>
          <a:bodyPr/>
          <a:lstStyle/>
          <a:p>
            <a:fld id="{F97EA6E0-ACB3-C744-814F-68814E5220CF}" type="slidenum">
              <a:rPr lang="en-US" smtClean="0"/>
              <a:t>‹#›</a:t>
            </a:fld>
            <a:endParaRPr lang="en-US"/>
          </a:p>
        </p:txBody>
      </p:sp>
      <p:sp>
        <p:nvSpPr>
          <p:cNvPr id="13" name="Title 1">
            <a:extLst>
              <a:ext uri="{FF2B5EF4-FFF2-40B4-BE49-F238E27FC236}">
                <a16:creationId xmlns:a16="http://schemas.microsoft.com/office/drawing/2014/main" id="{FF4132E2-254F-334C-9E32-5FA47CD6EEE5}"/>
              </a:ext>
            </a:extLst>
          </p:cNvPr>
          <p:cNvSpPr>
            <a:spLocks noGrp="1"/>
          </p:cNvSpPr>
          <p:nvPr>
            <p:ph type="title"/>
          </p:nvPr>
        </p:nvSpPr>
        <p:spPr>
          <a:xfrm>
            <a:off x="3180213" y="383414"/>
            <a:ext cx="8172000" cy="396000"/>
          </a:xfrm>
          <a:prstGeom prst="rect">
            <a:avLst/>
          </a:prstGeom>
        </p:spPr>
        <p:txBody>
          <a:bodyPr lIns="90000" rIns="0"/>
          <a:lstStyle>
            <a:lvl1pPr algn="r">
              <a:defRPr sz="2000">
                <a:latin typeface="+mj-lt"/>
              </a:defRPr>
            </a:lvl1pPr>
          </a:lstStyle>
          <a:p>
            <a:r>
              <a:rPr lang="en-US"/>
              <a:t>Click to edit Master title style</a:t>
            </a:r>
            <a:endParaRPr lang="en-US" dirty="0"/>
          </a:p>
        </p:txBody>
      </p:sp>
      <p:sp>
        <p:nvSpPr>
          <p:cNvPr id="14" name="Text Placeholder 2">
            <a:extLst>
              <a:ext uri="{FF2B5EF4-FFF2-40B4-BE49-F238E27FC236}">
                <a16:creationId xmlns:a16="http://schemas.microsoft.com/office/drawing/2014/main" id="{232D2696-58FB-C841-BA21-92367B8EB23C}"/>
              </a:ext>
            </a:extLst>
          </p:cNvPr>
          <p:cNvSpPr>
            <a:spLocks noGrp="1"/>
          </p:cNvSpPr>
          <p:nvPr>
            <p:ph type="body" sz="quarter" idx="13"/>
          </p:nvPr>
        </p:nvSpPr>
        <p:spPr>
          <a:xfrm>
            <a:off x="3176263" y="788272"/>
            <a:ext cx="8172000" cy="289161"/>
          </a:xfrm>
        </p:spPr>
        <p:txBody>
          <a:bodyPr rIns="0">
            <a:noAutofit/>
          </a:bodyPr>
          <a:lstStyle>
            <a:lvl1pPr marL="0" indent="0" algn="r">
              <a:buNone/>
              <a:defRPr sz="1600">
                <a:solidFill>
                  <a:schemeClr val="accent3"/>
                </a:solidFill>
                <a:latin typeface="+mj-lt"/>
              </a:defRPr>
            </a:lvl1pPr>
            <a:lvl2pPr marL="457200" indent="0" algn="r">
              <a:buNone/>
              <a:defRPr sz="1400"/>
            </a:lvl2pPr>
            <a:lvl3pPr marL="914400" indent="0" algn="r">
              <a:buNone/>
              <a:defRPr sz="1400"/>
            </a:lvl3pPr>
            <a:lvl4pPr marL="1371600" indent="0" algn="r">
              <a:buNone/>
              <a:defRPr sz="1400"/>
            </a:lvl4pPr>
            <a:lvl5pPr marL="1828800" indent="0" algn="r">
              <a:buNone/>
              <a:defRPr sz="1400"/>
            </a:lvl5pPr>
          </a:lstStyle>
          <a:p>
            <a:pPr lvl="0"/>
            <a:r>
              <a:rPr lang="en-US"/>
              <a:t>Edit Master text styles</a:t>
            </a:r>
          </a:p>
        </p:txBody>
      </p:sp>
    </p:spTree>
    <p:extLst>
      <p:ext uri="{BB962C8B-B14F-4D97-AF65-F5344CB8AC3E}">
        <p14:creationId xmlns:p14="http://schemas.microsoft.com/office/powerpoint/2010/main" val="3092667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41AF07-C2D7-B04F-9930-63B44BDE835E}"/>
              </a:ext>
            </a:extLst>
          </p:cNvPr>
          <p:cNvSpPr>
            <a:spLocks noGrp="1"/>
          </p:cNvSpPr>
          <p:nvPr>
            <p:ph type="body" idx="1"/>
          </p:nvPr>
        </p:nvSpPr>
        <p:spPr>
          <a:xfrm>
            <a:off x="407988" y="1268413"/>
            <a:ext cx="10945812" cy="489743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
        <p:nvSpPr>
          <p:cNvPr id="5" name="Footer Placeholder 4">
            <a:extLst>
              <a:ext uri="{FF2B5EF4-FFF2-40B4-BE49-F238E27FC236}">
                <a16:creationId xmlns:a16="http://schemas.microsoft.com/office/drawing/2014/main" id="{A4797C5F-8193-8D42-A34F-7C7632EC54ED}"/>
              </a:ext>
            </a:extLst>
          </p:cNvPr>
          <p:cNvSpPr>
            <a:spLocks noGrp="1"/>
          </p:cNvSpPr>
          <p:nvPr>
            <p:ph type="ftr" sz="quarter" idx="3"/>
          </p:nvPr>
        </p:nvSpPr>
        <p:spPr>
          <a:xfrm>
            <a:off x="4038600" y="627150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01A88F4-BEC4-CF45-AFAB-4DF608226620}"/>
              </a:ext>
            </a:extLst>
          </p:cNvPr>
          <p:cNvSpPr>
            <a:spLocks noGrp="1"/>
          </p:cNvSpPr>
          <p:nvPr>
            <p:ph type="sldNum" sz="quarter" idx="4"/>
          </p:nvPr>
        </p:nvSpPr>
        <p:spPr>
          <a:xfrm>
            <a:off x="10885800" y="6303993"/>
            <a:ext cx="468000" cy="324000"/>
          </a:xfrm>
          <a:prstGeom prst="rect">
            <a:avLst/>
          </a:prstGeom>
          <a:solidFill>
            <a:schemeClr val="tx1"/>
          </a:solidFill>
        </p:spPr>
        <p:txBody>
          <a:bodyPr vert="horz" lIns="91440" tIns="45720" rIns="91440" bIns="45720" rtlCol="0" anchor="ctr"/>
          <a:lstStyle>
            <a:lvl1pPr algn="r">
              <a:defRPr sz="1200" b="1">
                <a:solidFill>
                  <a:schemeClr val="accent2">
                    <a:lumMod val="20000"/>
                    <a:lumOff val="80000"/>
                  </a:schemeClr>
                </a:solidFill>
                <a:latin typeface="+mn-lt"/>
              </a:defRPr>
            </a:lvl1pPr>
          </a:lstStyle>
          <a:p>
            <a:fld id="{5BB898F2-C1A7-3248-94F8-7C3EE534679B}" type="slidenum">
              <a:rPr lang="en-US" smtClean="0"/>
              <a:pPr/>
              <a:t>‹#›</a:t>
            </a:fld>
            <a:endParaRPr lang="en-US" dirty="0"/>
          </a:p>
        </p:txBody>
      </p:sp>
      <p:sp>
        <p:nvSpPr>
          <p:cNvPr id="9" name="Text Placeholder 4">
            <a:extLst>
              <a:ext uri="{FF2B5EF4-FFF2-40B4-BE49-F238E27FC236}">
                <a16:creationId xmlns:a16="http://schemas.microsoft.com/office/drawing/2014/main" id="{A7AFB064-0CE3-4542-96E0-1B4C54BB2C07}"/>
              </a:ext>
            </a:extLst>
          </p:cNvPr>
          <p:cNvSpPr txBox="1">
            <a:spLocks/>
          </p:cNvSpPr>
          <p:nvPr userDrawn="1"/>
        </p:nvSpPr>
        <p:spPr>
          <a:xfrm>
            <a:off x="407988" y="6176684"/>
            <a:ext cx="3403327" cy="410696"/>
          </a:xfrm>
          <a:prstGeom prst="rect">
            <a:avLst/>
          </a:prstGeom>
        </p:spPr>
        <p:txBody>
          <a:bodyPr lIns="0" anchor="b" anchorCtr="0">
            <a:normAutofit/>
          </a:bodyPr>
          <a:lstStyle>
            <a:lvl1pPr marL="0" indent="0" algn="l" defTabSz="914400" rtl="0" eaLnBrk="1" latinLnBrk="0" hangingPunct="1">
              <a:lnSpc>
                <a:spcPct val="90000"/>
              </a:lnSpc>
              <a:spcBef>
                <a:spcPts val="1000"/>
              </a:spcBef>
              <a:buFontTx/>
              <a:buNone/>
              <a:defRPr sz="1400" b="0" i="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400" b="0" i="0" kern="1200">
                <a:solidFill>
                  <a:schemeClr val="tx1"/>
                </a:solidFill>
                <a:latin typeface="Montserrat" pitchFamily="2" charset="77"/>
                <a:ea typeface="+mn-ea"/>
                <a:cs typeface="+mn-cs"/>
              </a:defRPr>
            </a:lvl2pPr>
            <a:lvl3pPr marL="1257300" indent="-342900" algn="l" defTabSz="914400" rtl="0" eaLnBrk="1" latinLnBrk="0" hangingPunct="1">
              <a:lnSpc>
                <a:spcPct val="90000"/>
              </a:lnSpc>
              <a:spcBef>
                <a:spcPts val="500"/>
              </a:spcBef>
              <a:buFont typeface="Courier New" panose="02070309020205020404" pitchFamily="49" charset="0"/>
              <a:buChar char="o"/>
              <a:defRPr sz="2000" b="0" i="0" kern="1200">
                <a:solidFill>
                  <a:schemeClr val="tx1"/>
                </a:solidFill>
                <a:latin typeface="Montserrat" pitchFamily="2" charset="77"/>
                <a:ea typeface="+mn-ea"/>
                <a:cs typeface="+mn-cs"/>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b="0" i="0" kern="1200">
                <a:solidFill>
                  <a:schemeClr val="tx1"/>
                </a:solidFill>
                <a:latin typeface="Montserrat" pitchFamily="2" charset="77"/>
                <a:ea typeface="+mn-ea"/>
                <a:cs typeface="+mn-cs"/>
              </a:defRPr>
            </a:lvl4pPr>
            <a:lvl5pPr marL="2114550" indent="-285750" algn="l" defTabSz="914400" rtl="0" eaLnBrk="1" latinLnBrk="0" hangingPunct="1">
              <a:lnSpc>
                <a:spcPct val="90000"/>
              </a:lnSpc>
              <a:spcBef>
                <a:spcPts val="500"/>
              </a:spcBef>
              <a:buFont typeface="Courier New" panose="02070309020205020404" pitchFamily="49" charset="0"/>
              <a:buChar char="o"/>
              <a:defRPr sz="1600" b="0" i="0" kern="1200">
                <a:solidFill>
                  <a:schemeClr val="tx1"/>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london.edu</a:t>
            </a:r>
            <a:endParaRPr lang="en-US" dirty="0"/>
          </a:p>
        </p:txBody>
      </p:sp>
    </p:spTree>
    <p:extLst>
      <p:ext uri="{BB962C8B-B14F-4D97-AF65-F5344CB8AC3E}">
        <p14:creationId xmlns:p14="http://schemas.microsoft.com/office/powerpoint/2010/main" val="3647889370"/>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1" r:id="rId3"/>
    <p:sldLayoutId id="2147483666" r:id="rId4"/>
    <p:sldLayoutId id="2147483667" r:id="rId5"/>
    <p:sldLayoutId id="2147483650" r:id="rId6"/>
    <p:sldLayoutId id="2147483652" r:id="rId7"/>
    <p:sldLayoutId id="2147483653" r:id="rId8"/>
    <p:sldLayoutId id="2147483657" r:id="rId9"/>
    <p:sldLayoutId id="2147483663" r:id="rId10"/>
    <p:sldLayoutId id="2147483664" r:id="rId11"/>
    <p:sldLayoutId id="2147483665"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457200" indent="-457200" algn="l" defTabSz="914400" rtl="0" eaLnBrk="1" latinLnBrk="0" hangingPunct="1">
        <a:lnSpc>
          <a:spcPct val="90000"/>
        </a:lnSpc>
        <a:spcBef>
          <a:spcPts val="1000"/>
        </a:spcBef>
        <a:buFont typeface="Courier New" panose="02070309020205020404" pitchFamily="49" charset="0"/>
        <a:buChar char="o"/>
        <a:defRPr sz="2800" b="0" i="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ourier New" panose="02070309020205020404" pitchFamily="49" charset="0"/>
        <a:buChar char="o"/>
        <a:defRPr sz="2400" b="0" i="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Font typeface="Courier New" panose="02070309020205020404" pitchFamily="49" charset="0"/>
        <a:buChar char="o"/>
        <a:defRPr sz="2000" b="0" i="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Courier New" panose="02070309020205020404" pitchFamily="49" charset="0"/>
        <a:buChar char="o"/>
        <a:defRPr sz="1800" b="0" i="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Courier New" panose="02070309020205020404" pitchFamily="49" charset="0"/>
        <a:buChar char="o"/>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Courier New" panose="02070309020205020404" pitchFamily="49" charset="0"/>
        <a:buChar char="o"/>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151" userDrawn="1">
          <p15:clr>
            <a:srgbClr val="F26B43"/>
          </p15:clr>
        </p15:guide>
        <p15:guide id="2" orient="horz" pos="2160" userDrawn="1">
          <p15:clr>
            <a:srgbClr val="F26B43"/>
          </p15:clr>
        </p15:guide>
        <p15:guide id="3" orient="horz" pos="278" userDrawn="1">
          <p15:clr>
            <a:srgbClr val="F26B43"/>
          </p15:clr>
        </p15:guide>
        <p15:guide id="4" pos="257" userDrawn="1">
          <p15:clr>
            <a:srgbClr val="F26B43"/>
          </p15:clr>
        </p15:guide>
        <p15:guide id="5" orient="horz" pos="2795" userDrawn="1">
          <p15:clr>
            <a:srgbClr val="F26B43"/>
          </p15:clr>
        </p15:guide>
        <p15:guide id="6" orient="horz" pos="4110" userDrawn="1">
          <p15:clr>
            <a:srgbClr val="F26B43"/>
          </p15:clr>
        </p15:guide>
        <p15:guide id="7" orient="horz" pos="1298" userDrawn="1">
          <p15:clr>
            <a:srgbClr val="F26B43"/>
          </p15:clr>
        </p15:guide>
        <p15:guide id="8" orient="horz" pos="3884" userDrawn="1">
          <p15:clr>
            <a:srgbClr val="F26B43"/>
          </p15:clr>
        </p15:guide>
        <p15:guide id="9" orient="horz" pos="799" userDrawn="1">
          <p15:clr>
            <a:srgbClr val="F26B43"/>
          </p15:clr>
        </p15:guide>
        <p15:guide id="10" orient="horz" pos="3702" userDrawn="1">
          <p15:clr>
            <a:srgbClr val="F26B43"/>
          </p15:clr>
        </p15:guide>
        <p15:guide id="11" orient="horz" pos="22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mailto:sgolubeva@london.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87DD-1299-154C-937C-2D57F3737BF6}"/>
              </a:ext>
            </a:extLst>
          </p:cNvPr>
          <p:cNvSpPr>
            <a:spLocks noGrp="1"/>
          </p:cNvSpPr>
          <p:nvPr>
            <p:ph type="ctrTitle"/>
          </p:nvPr>
        </p:nvSpPr>
        <p:spPr>
          <a:xfrm>
            <a:off x="2209800" y="1594231"/>
            <a:ext cx="9144000" cy="2237291"/>
          </a:xfrm>
        </p:spPr>
        <p:txBody>
          <a:bodyPr/>
          <a:lstStyle/>
          <a:p>
            <a:r>
              <a:rPr lang="en-GB" dirty="0"/>
              <a:t>Entrepreneurship Summer School</a:t>
            </a:r>
            <a:br>
              <a:rPr lang="en-GB" dirty="0"/>
            </a:br>
            <a:r>
              <a:rPr lang="en-GB" sz="4400" dirty="0"/>
              <a:t>Rupert Merson &amp; George Davies</a:t>
            </a:r>
            <a:endParaRPr lang="en-US" dirty="0"/>
          </a:p>
        </p:txBody>
      </p:sp>
      <p:sp>
        <p:nvSpPr>
          <p:cNvPr id="3" name="Subtitle 2">
            <a:extLst>
              <a:ext uri="{FF2B5EF4-FFF2-40B4-BE49-F238E27FC236}">
                <a16:creationId xmlns:a16="http://schemas.microsoft.com/office/drawing/2014/main" id="{30A2CBE6-1B72-6846-AC47-BE55EA506908}"/>
              </a:ext>
            </a:extLst>
          </p:cNvPr>
          <p:cNvSpPr>
            <a:spLocks noGrp="1"/>
          </p:cNvSpPr>
          <p:nvPr>
            <p:ph type="subTitle" idx="1"/>
          </p:nvPr>
        </p:nvSpPr>
        <p:spPr/>
        <p:txBody>
          <a:bodyPr>
            <a:normAutofit/>
          </a:bodyPr>
          <a:lstStyle/>
          <a:p>
            <a:r>
              <a:rPr lang="en-GB" altLang="en-US" sz="4000" dirty="0"/>
              <a:t>July – September 2027</a:t>
            </a:r>
          </a:p>
        </p:txBody>
      </p:sp>
    </p:spTree>
    <p:extLst>
      <p:ext uri="{BB962C8B-B14F-4D97-AF65-F5344CB8AC3E}">
        <p14:creationId xmlns:p14="http://schemas.microsoft.com/office/powerpoint/2010/main" val="3484559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276C225-1940-2346-BA5A-192226BF693F}"/>
              </a:ext>
            </a:extLst>
          </p:cNvPr>
          <p:cNvSpPr>
            <a:spLocks noGrp="1"/>
          </p:cNvSpPr>
          <p:nvPr>
            <p:ph type="body" sz="quarter" idx="14"/>
          </p:nvPr>
        </p:nvSpPr>
        <p:spPr/>
        <p:txBody>
          <a:bodyPr>
            <a:normAutofit/>
          </a:bodyPr>
          <a:lstStyle/>
          <a:p>
            <a:pPr marL="342900" indent="-342900" algn="l">
              <a:buFont typeface="Arial" panose="020B0604020202020204" pitchFamily="34" charset="0"/>
              <a:buChar char="•"/>
            </a:pPr>
            <a:r>
              <a:rPr lang="en-US" altLang="en-US" sz="2800" dirty="0">
                <a:latin typeface="Calibri" panose="020F0502020204030204" pitchFamily="34" charset="0"/>
                <a:cs typeface="Calibri" panose="020F0502020204030204" pitchFamily="34" charset="0"/>
              </a:rPr>
              <a:t>Wasting time on ideas that are not viable is a tragedy!</a:t>
            </a:r>
          </a:p>
          <a:p>
            <a:pPr marL="342900" indent="-342900" algn="l">
              <a:buFont typeface="Arial" panose="020B0604020202020204" pitchFamily="34" charset="0"/>
              <a:buChar char="•"/>
            </a:pPr>
            <a:r>
              <a:rPr lang="en-US" altLang="en-US" sz="2800" dirty="0">
                <a:latin typeface="Calibri" panose="020F0502020204030204" pitchFamily="34" charset="0"/>
                <a:cs typeface="Calibri" panose="020F0502020204030204" pitchFamily="34" charset="0"/>
              </a:rPr>
              <a:t>We see it all the time. </a:t>
            </a:r>
          </a:p>
          <a:p>
            <a:pPr marL="342900" indent="-342900" algn="l">
              <a:buFont typeface="Arial" panose="020B0604020202020204" pitchFamily="34" charset="0"/>
              <a:buChar char="•"/>
            </a:pPr>
            <a:r>
              <a:rPr lang="en-US" altLang="en-US" sz="2800" dirty="0">
                <a:latin typeface="Calibri" panose="020F0502020204030204" pitchFamily="34" charset="0"/>
                <a:cs typeface="Calibri" panose="020F0502020204030204" pitchFamily="34" charset="0"/>
              </a:rPr>
              <a:t>ESS designed to be the antidote – We force you to take your new venture idea and </a:t>
            </a:r>
          </a:p>
          <a:p>
            <a:pPr marL="1143000" lvl="1" algn="l">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 Shape it</a:t>
            </a:r>
          </a:p>
          <a:p>
            <a:pPr marL="1143000" lvl="1" algn="l">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 Test it</a:t>
            </a:r>
          </a:p>
          <a:p>
            <a:pPr marL="1143000" lvl="1" algn="l">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 Fail fast, fail cheap</a:t>
            </a:r>
          </a:p>
          <a:p>
            <a:pPr marL="342900" indent="-342900" algn="l">
              <a:buFont typeface="Arial" panose="020B0604020202020204" pitchFamily="34" charset="0"/>
              <a:buChar char="•"/>
            </a:pPr>
            <a:r>
              <a:rPr lang="en-US" altLang="en-US" sz="2800" dirty="0">
                <a:latin typeface="Calibri" panose="020F0502020204030204" pitchFamily="34" charset="0"/>
                <a:cs typeface="Calibri" panose="020F0502020204030204" pitchFamily="34" charset="0"/>
              </a:rPr>
              <a:t>If viable then pursue (NVD, FEB, Launchpad, incubator…)  </a:t>
            </a:r>
          </a:p>
          <a:p>
            <a:pPr marL="342900" indent="-342900" algn="l">
              <a:buFont typeface="Arial" panose="020B0604020202020204" pitchFamily="34" charset="0"/>
              <a:buChar char="•"/>
            </a:pPr>
            <a:r>
              <a:rPr lang="en-US" altLang="en-US" sz="2800" dirty="0">
                <a:latin typeface="Calibri" panose="020F0502020204030204" pitchFamily="34" charset="0"/>
                <a:cs typeface="Calibri" panose="020F0502020204030204" pitchFamily="34" charset="0"/>
              </a:rPr>
              <a:t>The entrepreneurial management process that begins with an opportunity.</a:t>
            </a:r>
          </a:p>
          <a:p>
            <a:endParaRPr lang="en-US" sz="1800" dirty="0">
              <a:latin typeface="Calibri" panose="020F0502020204030204" pitchFamily="34" charset="0"/>
              <a:cs typeface="Calibri" panose="020F0502020204030204" pitchFamily="34" charset="0"/>
            </a:endParaRPr>
          </a:p>
        </p:txBody>
      </p:sp>
      <p:sp>
        <p:nvSpPr>
          <p:cNvPr id="4" name="Title 3">
            <a:extLst>
              <a:ext uri="{FF2B5EF4-FFF2-40B4-BE49-F238E27FC236}">
                <a16:creationId xmlns:a16="http://schemas.microsoft.com/office/drawing/2014/main" id="{B57E04F6-B18F-4656-9169-D69B1A2FCD8C}"/>
              </a:ext>
            </a:extLst>
          </p:cNvPr>
          <p:cNvSpPr>
            <a:spLocks noGrp="1"/>
          </p:cNvSpPr>
          <p:nvPr>
            <p:ph type="title"/>
          </p:nvPr>
        </p:nvSpPr>
        <p:spPr/>
        <p:txBody>
          <a:bodyPr/>
          <a:lstStyle/>
          <a:p>
            <a:r>
              <a:rPr lang="en-US" sz="3200" b="1" dirty="0"/>
              <a:t>Why did we create ESS? </a:t>
            </a:r>
            <a:endParaRPr lang="en-GB" sz="3200" b="1" dirty="0"/>
          </a:p>
        </p:txBody>
      </p:sp>
    </p:spTree>
    <p:extLst>
      <p:ext uri="{BB962C8B-B14F-4D97-AF65-F5344CB8AC3E}">
        <p14:creationId xmlns:p14="http://schemas.microsoft.com/office/powerpoint/2010/main" val="2804242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167128" y="383414"/>
            <a:ext cx="9185085" cy="779340"/>
          </a:xfrm>
        </p:spPr>
        <p:txBody>
          <a:bodyPr/>
          <a:lstStyle/>
          <a:p>
            <a:r>
              <a:rPr lang="en-GB" sz="3600" b="1" dirty="0"/>
              <a:t>The Heart of ESS </a:t>
            </a:r>
            <a:br>
              <a:rPr lang="en-GB" sz="3600" b="1" dirty="0"/>
            </a:br>
            <a:endParaRPr lang="en-GB" sz="3600" b="1" dirty="0"/>
          </a:p>
        </p:txBody>
      </p:sp>
      <p:sp>
        <p:nvSpPr>
          <p:cNvPr id="9" name="Text Placeholder 8"/>
          <p:cNvSpPr>
            <a:spLocks noGrp="1"/>
          </p:cNvSpPr>
          <p:nvPr>
            <p:ph type="body" sz="quarter" idx="14"/>
          </p:nvPr>
        </p:nvSpPr>
        <p:spPr>
          <a:xfrm>
            <a:off x="696451" y="1368229"/>
            <a:ext cx="10308558" cy="4258848"/>
          </a:xfrm>
        </p:spPr>
        <p:txBody>
          <a:bodyPr>
            <a:normAutofit/>
          </a:bodyPr>
          <a:lstStyle/>
          <a:p>
            <a:pPr marL="0" indent="0">
              <a:buNone/>
            </a:pPr>
            <a:r>
              <a:rPr lang="en-GB" sz="3000" dirty="0">
                <a:latin typeface="Calibri" panose="020F0502020204030204" pitchFamily="34" charset="0"/>
                <a:cs typeface="Calibri" panose="020F0502020204030204" pitchFamily="34" charset="0"/>
              </a:rPr>
              <a:t>Mentored Due Diligence:</a:t>
            </a:r>
            <a:endParaRPr lang="en-GB" altLang="en-US" sz="3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Field-based research on </a:t>
            </a:r>
            <a:r>
              <a:rPr lang="en-GB" altLang="en-US" sz="2800" i="1" dirty="0">
                <a:latin typeface="Calibri" panose="020F0502020204030204" pitchFamily="34" charset="0"/>
                <a:cs typeface="Calibri" panose="020F0502020204030204" pitchFamily="34" charset="0"/>
              </a:rPr>
              <a:t>your</a:t>
            </a:r>
            <a:r>
              <a:rPr lang="en-GB" altLang="en-US" sz="2800" dirty="0">
                <a:latin typeface="Calibri" panose="020F0502020204030204" pitchFamily="34" charset="0"/>
                <a:cs typeface="Calibri" panose="020F0502020204030204" pitchFamily="34" charset="0"/>
              </a:rPr>
              <a:t> opportunity…</a:t>
            </a:r>
          </a:p>
          <a:p>
            <a:pPr marL="342900" indent="-3429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Working individually (or in pairs or trios)… </a:t>
            </a:r>
          </a:p>
          <a:p>
            <a:pPr marL="342900" indent="-3429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Under the </a:t>
            </a:r>
            <a:r>
              <a:rPr lang="en-US" altLang="en-US" sz="2800" dirty="0">
                <a:latin typeface="Calibri" panose="020F0502020204030204" pitchFamily="34" charset="0"/>
                <a:cs typeface="Calibri" panose="020F0502020204030204" pitchFamily="34" charset="0"/>
              </a:rPr>
              <a:t>guidance</a:t>
            </a:r>
            <a:r>
              <a:rPr lang="en-GB" altLang="en-US" sz="2800" dirty="0">
                <a:latin typeface="Calibri" panose="020F0502020204030204" pitchFamily="34" charset="0"/>
                <a:cs typeface="Calibri" panose="020F0502020204030204" pitchFamily="34" charset="0"/>
              </a:rPr>
              <a:t> of a seasoned, experienced mentor.</a:t>
            </a:r>
            <a:endParaRPr lang="en-GB" sz="3200" dirty="0">
              <a:latin typeface="Calibri" panose="020F0502020204030204" pitchFamily="34" charset="0"/>
              <a:cs typeface="Calibri" panose="020F0502020204030204" pitchFamily="34" charset="0"/>
            </a:endParaRPr>
          </a:p>
          <a:p>
            <a:pPr marL="0" indent="0">
              <a:buNone/>
            </a:pPr>
            <a:endParaRPr lang="en-GB" sz="3200" dirty="0">
              <a:latin typeface="Calibri" panose="020F0502020204030204" pitchFamily="34" charset="0"/>
              <a:cs typeface="Calibri" panose="020F0502020204030204" pitchFamily="34" charset="0"/>
            </a:endParaRPr>
          </a:p>
          <a:p>
            <a:pPr marL="0" indent="0">
              <a:buNone/>
            </a:pPr>
            <a:r>
              <a:rPr lang="en-GB" sz="3000" dirty="0">
                <a:latin typeface="Calibri" panose="020F0502020204030204" pitchFamily="34" charset="0"/>
                <a:cs typeface="Calibri" panose="020F0502020204030204" pitchFamily="34" charset="0"/>
              </a:rPr>
              <a:t>Outcome:</a:t>
            </a:r>
            <a:endParaRPr lang="en-GB" sz="3200" i="1" dirty="0">
              <a:latin typeface="Calibri" panose="020F0502020204030204" pitchFamily="34" charset="0"/>
              <a:cs typeface="Calibri" panose="020F0502020204030204" pitchFamily="34" charset="0"/>
            </a:endParaRPr>
          </a:p>
          <a:p>
            <a:pPr marL="0" indent="0">
              <a:buNone/>
            </a:pPr>
            <a:r>
              <a:rPr lang="en-GB" sz="3200" i="1" dirty="0">
                <a:latin typeface="Calibri" panose="020F0502020204030204" pitchFamily="34" charset="0"/>
                <a:cs typeface="Calibri" panose="020F0502020204030204" pitchFamily="34" charset="0"/>
              </a:rPr>
              <a:t>“An evidence-based snapshot of the viability of your venture”. </a:t>
            </a:r>
          </a:p>
          <a:p>
            <a:pPr marL="0" indent="0">
              <a:buNone/>
            </a:pPr>
            <a:endParaRPr lang="en-GB" sz="3200"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33138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DFE757-0752-4421-B035-343584D502F1}"/>
              </a:ext>
            </a:extLst>
          </p:cNvPr>
          <p:cNvSpPr>
            <a:spLocks noGrp="1"/>
          </p:cNvSpPr>
          <p:nvPr>
            <p:ph type="title"/>
          </p:nvPr>
        </p:nvSpPr>
        <p:spPr>
          <a:xfrm>
            <a:off x="3180213" y="439024"/>
            <a:ext cx="8172000" cy="396000"/>
          </a:xfrm>
        </p:spPr>
        <p:txBody>
          <a:bodyPr/>
          <a:lstStyle/>
          <a:p>
            <a:r>
              <a:rPr lang="en-US" sz="3200" b="1" dirty="0"/>
              <a:t>Why is ESS different (the gap it fills)? </a:t>
            </a:r>
            <a:endParaRPr lang="en-GB" sz="3200" b="1" dirty="0"/>
          </a:p>
        </p:txBody>
      </p:sp>
      <p:sp>
        <p:nvSpPr>
          <p:cNvPr id="6" name="Text Placeholder 5">
            <a:extLst>
              <a:ext uri="{FF2B5EF4-FFF2-40B4-BE49-F238E27FC236}">
                <a16:creationId xmlns:a16="http://schemas.microsoft.com/office/drawing/2014/main" id="{6F155A8A-0F86-495B-BB42-F9FE927D4E19}"/>
              </a:ext>
            </a:extLst>
          </p:cNvPr>
          <p:cNvSpPr>
            <a:spLocks noGrp="1"/>
          </p:cNvSpPr>
          <p:nvPr>
            <p:ph type="body" sz="quarter" idx="14"/>
          </p:nvPr>
        </p:nvSpPr>
        <p:spPr>
          <a:xfrm>
            <a:off x="407988" y="1268413"/>
            <a:ext cx="10944225" cy="4933979"/>
          </a:xfrm>
        </p:spPr>
        <p:txBody>
          <a:bodyPr>
            <a:normAutofit/>
          </a:bodyPr>
          <a:lstStyle/>
          <a:p>
            <a:r>
              <a:rPr lang="en-US" sz="2400" dirty="0"/>
              <a:t>You work on your opportunity, but:</a:t>
            </a:r>
          </a:p>
          <a:p>
            <a:pPr lvl="1"/>
            <a:r>
              <a:rPr lang="en-US" sz="1800" dirty="0"/>
              <a:t>As part of a larger support network (us, mentors, each other)</a:t>
            </a:r>
          </a:p>
          <a:p>
            <a:pPr lvl="1"/>
            <a:r>
              <a:rPr lang="en-US" sz="1800" dirty="0"/>
              <a:t>For motivational credit</a:t>
            </a:r>
          </a:p>
          <a:p>
            <a:pPr lvl="1"/>
            <a:r>
              <a:rPr lang="en-US" sz="1800" dirty="0"/>
              <a:t>Following a rigorous methodology (which you’ll use forever more). </a:t>
            </a:r>
          </a:p>
          <a:p>
            <a:r>
              <a:rPr lang="en-US" sz="2400" dirty="0"/>
              <a:t>Spans summer – classroom at beginning, ‘middle’ and end but otherwise ‘field research’</a:t>
            </a:r>
          </a:p>
          <a:p>
            <a:r>
              <a:rPr lang="en-US" sz="2400" dirty="0"/>
              <a:t>Many actors – not just the two of us. </a:t>
            </a:r>
          </a:p>
          <a:p>
            <a:r>
              <a:rPr lang="en-US" sz="2400" dirty="0"/>
              <a:t>Each team provided with an experienced mentor. </a:t>
            </a:r>
          </a:p>
          <a:p>
            <a:r>
              <a:rPr lang="en-US" sz="2400" dirty="0"/>
              <a:t>Final presentations serious stuff (unlike Launchpad </a:t>
            </a:r>
            <a:r>
              <a:rPr lang="en-US" sz="2400" dirty="0" err="1"/>
              <a:t>etc</a:t>
            </a:r>
            <a:r>
              <a:rPr lang="en-US" sz="2400" dirty="0"/>
              <a:t>)</a:t>
            </a:r>
          </a:p>
          <a:p>
            <a:r>
              <a:rPr lang="en-US" sz="2400" dirty="0"/>
              <a:t>Seems to be a lasting community….</a:t>
            </a:r>
          </a:p>
          <a:p>
            <a:pPr marL="0" indent="0">
              <a:buNone/>
            </a:pPr>
            <a:endParaRPr lang="en-US" sz="2400" dirty="0"/>
          </a:p>
          <a:p>
            <a:pPr marL="0" indent="0">
              <a:buNone/>
            </a:pPr>
            <a:endParaRPr lang="en-US" sz="2400" dirty="0"/>
          </a:p>
        </p:txBody>
      </p:sp>
    </p:spTree>
    <p:extLst>
      <p:ext uri="{BB962C8B-B14F-4D97-AF65-F5344CB8AC3E}">
        <p14:creationId xmlns:p14="http://schemas.microsoft.com/office/powerpoint/2010/main" val="137539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80213" y="383414"/>
            <a:ext cx="8172000" cy="613282"/>
          </a:xfrm>
        </p:spPr>
        <p:txBody>
          <a:bodyPr/>
          <a:lstStyle/>
          <a:p>
            <a:r>
              <a:rPr lang="en-GB" altLang="en-US" sz="3600" b="1" dirty="0"/>
              <a:t>The Block Week &amp; Weekend (July)</a:t>
            </a:r>
            <a:endParaRPr lang="en-GB" sz="3600" b="1" dirty="0"/>
          </a:p>
        </p:txBody>
      </p:sp>
      <p:sp>
        <p:nvSpPr>
          <p:cNvPr id="6" name="Text Placeholder 5"/>
          <p:cNvSpPr>
            <a:spLocks noGrp="1"/>
          </p:cNvSpPr>
          <p:nvPr>
            <p:ph type="body" sz="quarter" idx="14"/>
          </p:nvPr>
        </p:nvSpPr>
        <p:spPr>
          <a:xfrm>
            <a:off x="407988" y="1335024"/>
            <a:ext cx="10944225" cy="4830826"/>
          </a:xfrm>
        </p:spPr>
        <p:txBody>
          <a:bodyPr>
            <a:normAutofit/>
          </a:bodyPr>
          <a:lstStyle/>
          <a:p>
            <a:pPr marL="0" indent="0">
              <a:lnSpc>
                <a:spcPct val="80000"/>
              </a:lnSpc>
              <a:buNone/>
            </a:pPr>
            <a:r>
              <a:rPr lang="en-GB" altLang="en-US" sz="2800" dirty="0">
                <a:latin typeface="Calibri" panose="020F0502020204030204" pitchFamily="34" charset="0"/>
                <a:cs typeface="Calibri" panose="020F0502020204030204" pitchFamily="34" charset="0"/>
              </a:rPr>
              <a:t>Lots of stuff that isn’t taught elsewhere:</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B2B cold-calling, interviewing methodology, ‘power networking’</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B2C market research – secondary (survey), primary (on street)</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Legal, IP</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MVPs, demonstrators, smokescreen web-design</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Pitching, persuasive presentations</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Entrepreneurial team-building</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Hustle, cold-calling, sales, engaging senior people Social media, influencing, inbound marketing</a:t>
            </a:r>
          </a:p>
          <a:p>
            <a:pPr marL="0" indent="0">
              <a:lnSpc>
                <a:spcPct val="80000"/>
              </a:lnSpc>
              <a:buNone/>
            </a:pPr>
            <a:r>
              <a:rPr lang="en-GB" altLang="en-US" sz="2800" dirty="0">
                <a:latin typeface="Calibri" panose="020F0502020204030204" pitchFamily="34" charset="0"/>
                <a:cs typeface="Calibri" panose="020F0502020204030204" pitchFamily="34" charset="0"/>
              </a:rPr>
              <a:t>Plus ~ 120 contributors last year</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Panel discussions with investors, entrepreneurs</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Professional Trainers (when we’re not).</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ESS alumni &amp; Peer group support</a:t>
            </a:r>
          </a:p>
          <a:p>
            <a:pPr marL="342900" lvl="1" indent="-342900">
              <a:lnSpc>
                <a:spcPct val="80000"/>
              </a:lnSpc>
              <a:buFont typeface="Arial" panose="020B0604020202020204" pitchFamily="34" charset="0"/>
              <a:buChar char="•"/>
            </a:pPr>
            <a:r>
              <a:rPr lang="en-GB" altLang="en-US" sz="2000" dirty="0">
                <a:latin typeface="Calibri" panose="020F0502020204030204" pitchFamily="34" charset="0"/>
                <a:cs typeface="Calibri" panose="020F0502020204030204" pitchFamily="34" charset="0"/>
              </a:rPr>
              <a:t>Experienced judges, mentors</a:t>
            </a:r>
          </a:p>
          <a:p>
            <a:pPr marL="0" indent="0">
              <a:buNone/>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10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B874A-F6E9-B339-5A7A-767DE035090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CD00448-2DD3-BC85-338F-47BF8EDFC415}"/>
              </a:ext>
            </a:extLst>
          </p:cNvPr>
          <p:cNvSpPr>
            <a:spLocks noGrp="1"/>
          </p:cNvSpPr>
          <p:nvPr>
            <p:ph type="title"/>
          </p:nvPr>
        </p:nvSpPr>
        <p:spPr/>
        <p:txBody>
          <a:bodyPr/>
          <a:lstStyle/>
          <a:p>
            <a:r>
              <a:rPr lang="en-GB" altLang="en-US" sz="3600" b="1" dirty="0"/>
              <a:t>The Outcome (September)</a:t>
            </a:r>
            <a:r>
              <a:rPr lang="en-GB" altLang="en-US" sz="3600" dirty="0"/>
              <a:t>:</a:t>
            </a:r>
            <a:br>
              <a:rPr lang="en-GB" altLang="en-US" sz="3600" dirty="0"/>
            </a:br>
            <a:endParaRPr lang="en-GB" sz="3600" dirty="0"/>
          </a:p>
        </p:txBody>
      </p:sp>
      <p:sp>
        <p:nvSpPr>
          <p:cNvPr id="6" name="Text Placeholder 5">
            <a:extLst>
              <a:ext uri="{FF2B5EF4-FFF2-40B4-BE49-F238E27FC236}">
                <a16:creationId xmlns:a16="http://schemas.microsoft.com/office/drawing/2014/main" id="{4EAB3489-702B-29A0-D043-B3B223F6C1EF}"/>
              </a:ext>
            </a:extLst>
          </p:cNvPr>
          <p:cNvSpPr>
            <a:spLocks noGrp="1"/>
          </p:cNvSpPr>
          <p:nvPr>
            <p:ph type="body" sz="quarter" idx="14"/>
          </p:nvPr>
        </p:nvSpPr>
        <p:spPr>
          <a:xfrm>
            <a:off x="508472" y="1831029"/>
            <a:ext cx="10944225" cy="2590246"/>
          </a:xfrm>
        </p:spPr>
        <p:txBody>
          <a:bodyPr>
            <a:normAutofit/>
          </a:bodyPr>
          <a:lstStyle/>
          <a:p>
            <a:pPr marL="0" indent="0">
              <a:buNone/>
            </a:pPr>
            <a:endParaRPr lang="en-US" altLang="en-US" sz="2800" dirty="0">
              <a:latin typeface="Calibri" panose="020F0502020204030204" pitchFamily="34" charset="0"/>
              <a:cs typeface="Calibri" panose="020F0502020204030204" pitchFamily="34" charset="0"/>
            </a:endParaRPr>
          </a:p>
          <a:p>
            <a:pPr marL="0" indent="0">
              <a:buNone/>
            </a:pPr>
            <a:r>
              <a:rPr lang="en-US" altLang="en-US" sz="2800" dirty="0">
                <a:latin typeface="Calibri" panose="020F0502020204030204" pitchFamily="34" charset="0"/>
                <a:cs typeface="Calibri" panose="020F0502020204030204" pitchFamily="34" charset="0"/>
              </a:rPr>
              <a:t>Feasibility study ppt decks:</a:t>
            </a:r>
          </a:p>
          <a:p>
            <a:pPr marL="0" indent="0">
              <a:buNone/>
            </a:pPr>
            <a:endParaRPr lang="en-US" altLang="en-US" sz="28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altLang="en-US" sz="2400" dirty="0">
                <a:latin typeface="Calibri" panose="020F0502020204030204" pitchFamily="34" charset="0"/>
                <a:cs typeface="Calibri" panose="020F0502020204030204" pitchFamily="34" charset="0"/>
              </a:rPr>
              <a:t>A selection of these will be presented in class to panel of investors and entrepreneurs</a:t>
            </a:r>
          </a:p>
          <a:p>
            <a:pPr marL="0" indent="0">
              <a:buNone/>
            </a:pPr>
            <a:endParaRPr lang="en-GB" altLang="en-US" sz="2800"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898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629400" y="383413"/>
            <a:ext cx="4722813" cy="884999"/>
          </a:xfrm>
        </p:spPr>
        <p:txBody>
          <a:bodyPr/>
          <a:lstStyle/>
          <a:p>
            <a:r>
              <a:rPr lang="en-GB" sz="3600" b="1" dirty="0"/>
              <a:t>Who Should apply?</a:t>
            </a:r>
          </a:p>
        </p:txBody>
      </p:sp>
      <p:sp>
        <p:nvSpPr>
          <p:cNvPr id="6" name="Text Placeholder 5"/>
          <p:cNvSpPr>
            <a:spLocks noGrp="1"/>
          </p:cNvSpPr>
          <p:nvPr>
            <p:ph type="body" sz="quarter" idx="14"/>
          </p:nvPr>
        </p:nvSpPr>
        <p:spPr>
          <a:xfrm>
            <a:off x="474112" y="1583070"/>
            <a:ext cx="11299800" cy="4556473"/>
          </a:xfrm>
        </p:spPr>
        <p:txBody>
          <a:bodyPr anchor="ctr">
            <a:normAutofit fontScale="85000" lnSpcReduction="20000"/>
          </a:bodyPr>
          <a:lstStyle/>
          <a:p>
            <a:pPr marL="0" lvl="1"/>
            <a:r>
              <a:rPr lang="en-GB" altLang="en-US" sz="2800" dirty="0">
                <a:latin typeface="Calibri" panose="020F0502020204030204" pitchFamily="34" charset="0"/>
                <a:cs typeface="Calibri" panose="020F0502020204030204" pitchFamily="34" charset="0"/>
              </a:rPr>
              <a:t>It’s for you, if:</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 have an idea you’re intrigued by and wish to pursue </a:t>
            </a:r>
            <a:r>
              <a:rPr lang="en-GB" altLang="en-US" sz="2800" i="1" dirty="0">
                <a:latin typeface="Calibri" panose="020F0502020204030204" pitchFamily="34" charset="0"/>
                <a:cs typeface="Calibri" panose="020F0502020204030204" pitchFamily="34" charset="0"/>
              </a:rPr>
              <a:t>now</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 need structure, motivation to get going. </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You’d like to check your aptitude &amp; liking for the life entrepreneurial </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You’d value working closely with like-minded others:</a:t>
            </a:r>
          </a:p>
          <a:p>
            <a:pPr lvl="2" indent="-457200">
              <a:buFont typeface="Arial" panose="020B0604020202020204" pitchFamily="34" charset="0"/>
              <a:buChar char="•"/>
            </a:pPr>
            <a:r>
              <a:rPr lang="en-GB" altLang="en-US" sz="2300" dirty="0">
                <a:latin typeface="Calibri" panose="020F0502020204030204" pitchFamily="34" charset="0"/>
                <a:cs typeface="Calibri" panose="020F0502020204030204" pitchFamily="34" charset="0"/>
              </a:rPr>
              <a:t>Each other (ESS = entrepreneurial cauldron)</a:t>
            </a:r>
          </a:p>
          <a:p>
            <a:pPr lvl="2" indent="-457200">
              <a:buFont typeface="Arial" panose="020B0604020202020204" pitchFamily="34" charset="0"/>
              <a:buChar char="•"/>
            </a:pPr>
            <a:r>
              <a:rPr lang="en-GB" altLang="en-US" sz="2300" dirty="0">
                <a:latin typeface="Calibri" panose="020F0502020204030204" pitchFamily="34" charset="0"/>
                <a:cs typeface="Calibri" panose="020F0502020204030204" pitchFamily="34" charset="0"/>
              </a:rPr>
              <a:t>Experienced mentor (must-have)</a:t>
            </a:r>
          </a:p>
          <a:p>
            <a:pPr lvl="2" indent="-457200">
              <a:buFont typeface="Arial" panose="020B0604020202020204" pitchFamily="34" charset="0"/>
              <a:buChar char="•"/>
            </a:pPr>
            <a:r>
              <a:rPr lang="en-GB" altLang="en-US" sz="2300" dirty="0">
                <a:latin typeface="Calibri" panose="020F0502020204030204" pitchFamily="34" charset="0"/>
                <a:cs typeface="Calibri" panose="020F0502020204030204" pitchFamily="34" charset="0"/>
              </a:rPr>
              <a:t>Others in LBS entrepreneurship community</a:t>
            </a:r>
          </a:p>
          <a:p>
            <a:pPr lvl="2" indent="-457200">
              <a:buFont typeface="Arial" panose="020B0604020202020204" pitchFamily="34" charset="0"/>
              <a:buChar char="•"/>
            </a:pPr>
            <a:endParaRPr lang="en-GB" altLang="en-US" sz="2800" dirty="0">
              <a:latin typeface="Calibri" panose="020F0502020204030204" pitchFamily="34" charset="0"/>
              <a:cs typeface="Calibri" panose="020F0502020204030204" pitchFamily="34" charset="0"/>
            </a:endParaRPr>
          </a:p>
          <a:p>
            <a:pPr marL="0" lvl="1"/>
            <a:r>
              <a:rPr lang="en-GB" altLang="en-US" sz="2800" dirty="0">
                <a:latin typeface="Calibri" panose="020F0502020204030204" pitchFamily="34" charset="0"/>
                <a:cs typeface="Calibri" panose="020F0502020204030204" pitchFamily="34" charset="0"/>
              </a:rPr>
              <a:t>Not for you if:</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Your idea is too late, too early</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 don’t have an idea that engages you</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Your interest is purely academic</a:t>
            </a:r>
          </a:p>
          <a:p>
            <a:pPr lvl="1" indent="-457200">
              <a:buFont typeface="Arial" panose="020B0604020202020204" pitchFamily="34" charset="0"/>
              <a:buChar char="•"/>
            </a:pPr>
            <a:r>
              <a:rPr lang="en-GB" altLang="en-US" sz="2800" dirty="0">
                <a:latin typeface="Calibri" panose="020F0502020204030204" pitchFamily="34" charset="0"/>
                <a:cs typeface="Calibri" panose="020F0502020204030204" pitchFamily="34" charset="0"/>
              </a:rPr>
              <a:t>Elective filling </a:t>
            </a:r>
          </a:p>
          <a:p>
            <a:pPr marL="0" lvl="1"/>
            <a:endParaRPr lang="en-GB" altLang="en-US" sz="2800" dirty="0">
              <a:latin typeface="Calibri" panose="020F0502020204030204" pitchFamily="34" charset="0"/>
              <a:cs typeface="Calibri" panose="020F0502020204030204" pitchFamily="34" charset="0"/>
            </a:endParaRPr>
          </a:p>
          <a:p>
            <a:pPr marL="0" lvl="1"/>
            <a:endParaRPr lang="en-GB" altLang="en-US" sz="2800" dirty="0">
              <a:latin typeface="Calibri" panose="020F0502020204030204" pitchFamily="34" charset="0"/>
              <a:cs typeface="Calibri" panose="020F0502020204030204" pitchFamily="34" charset="0"/>
            </a:endParaRPr>
          </a:p>
          <a:p>
            <a:pPr marL="0" indent="0">
              <a:buNone/>
            </a:pPr>
            <a:endParaRPr lang="en-GB"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0CAF0AAE-0478-686F-817D-4192B1E646D5}"/>
              </a:ext>
            </a:extLst>
          </p:cNvPr>
          <p:cNvSpPr txBox="1"/>
          <p:nvPr/>
        </p:nvSpPr>
        <p:spPr>
          <a:xfrm rot="524146">
            <a:off x="7478038" y="3832964"/>
            <a:ext cx="4033381" cy="2308324"/>
          </a:xfrm>
          <a:prstGeom prst="rect">
            <a:avLst/>
          </a:prstGeom>
          <a:noFill/>
          <a:ln>
            <a:solidFill>
              <a:srgbClr val="FF0000"/>
            </a:solidFill>
          </a:ln>
        </p:spPr>
        <p:txBody>
          <a:bodyPr wrap="square" rtlCol="0">
            <a:spAutoFit/>
          </a:bodyPr>
          <a:lstStyle/>
          <a:p>
            <a:pPr algn="ctr"/>
            <a:r>
              <a:rPr lang="en-GB" i="1" dirty="0">
                <a:solidFill>
                  <a:srgbClr val="FF0000"/>
                </a:solidFill>
              </a:rPr>
              <a:t>NB: We used to have a bespoke application process so that we could weed out unsuitable applications.  Now applications are via the usual elective bidding process.  So you have to do your own ‘weeding out’.  If you have any doubts, please contact us for assistance!</a:t>
            </a:r>
          </a:p>
        </p:txBody>
      </p:sp>
    </p:spTree>
    <p:extLst>
      <p:ext uri="{BB962C8B-B14F-4D97-AF65-F5344CB8AC3E}">
        <p14:creationId xmlns:p14="http://schemas.microsoft.com/office/powerpoint/2010/main" val="1804866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dissolve">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243567-EF88-4A1F-8680-ED007D0ED37C}"/>
              </a:ext>
            </a:extLst>
          </p:cNvPr>
          <p:cNvSpPr>
            <a:spLocks noGrp="1"/>
          </p:cNvSpPr>
          <p:nvPr>
            <p:ph type="title"/>
          </p:nvPr>
        </p:nvSpPr>
        <p:spPr/>
        <p:txBody>
          <a:bodyPr/>
          <a:lstStyle/>
          <a:p>
            <a:r>
              <a:rPr lang="en-US" sz="3600" b="1" dirty="0"/>
              <a:t>Ideas that qualify</a:t>
            </a:r>
            <a:endParaRPr lang="en-GB" sz="3600" b="1" dirty="0"/>
          </a:p>
        </p:txBody>
      </p:sp>
      <p:sp>
        <p:nvSpPr>
          <p:cNvPr id="6" name="Text Placeholder 5">
            <a:extLst>
              <a:ext uri="{FF2B5EF4-FFF2-40B4-BE49-F238E27FC236}">
                <a16:creationId xmlns:a16="http://schemas.microsoft.com/office/drawing/2014/main" id="{6DBFBF35-0CB0-4CC5-A126-EE83BBD489BE}"/>
              </a:ext>
            </a:extLst>
          </p:cNvPr>
          <p:cNvSpPr>
            <a:spLocks noGrp="1"/>
          </p:cNvSpPr>
          <p:nvPr>
            <p:ph type="body" sz="quarter" idx="14"/>
          </p:nvPr>
        </p:nvSpPr>
        <p:spPr/>
        <p:txBody>
          <a:bodyPr>
            <a:normAutofit lnSpcReduction="10000"/>
          </a:bodyPr>
          <a:lstStyle/>
          <a:p>
            <a:pPr marL="0" indent="0">
              <a:buNone/>
            </a:pPr>
            <a:r>
              <a:rPr lang="en-US" sz="2800" dirty="0">
                <a:latin typeface="Calibri" panose="020F0502020204030204" pitchFamily="34" charset="0"/>
                <a:cs typeface="Calibri" panose="020F0502020204030204" pitchFamily="34" charset="0"/>
              </a:rPr>
              <a:t>Three criteria:</a:t>
            </a:r>
            <a:endParaRPr lang="en-US" sz="2000" dirty="0">
              <a:latin typeface="Calibri" panose="020F0502020204030204" pitchFamily="34" charset="0"/>
              <a:cs typeface="Calibri" panose="020F0502020204030204" pitchFamily="34" charset="0"/>
            </a:endParaRPr>
          </a:p>
          <a:p>
            <a:pPr marL="514350" lvl="1" indent="-342900">
              <a:buFont typeface="+mj-lt"/>
              <a:buAutoNum type="arabicPeriod"/>
            </a:pPr>
            <a:r>
              <a:rPr lang="en-US" sz="2000" dirty="0">
                <a:latin typeface="Calibri" panose="020F0502020204030204" pitchFamily="34" charset="0"/>
                <a:cs typeface="Calibri" panose="020F0502020204030204" pitchFamily="34" charset="0"/>
              </a:rPr>
              <a:t>Must enthuse you.</a:t>
            </a:r>
          </a:p>
          <a:p>
            <a:pPr marL="514350" lvl="1" indent="-342900">
              <a:buFont typeface="+mj-lt"/>
              <a:buAutoNum type="arabicPeriod"/>
            </a:pPr>
            <a:r>
              <a:rPr lang="en-US" sz="2000" dirty="0">
                <a:latin typeface="Calibri" panose="020F0502020204030204" pitchFamily="34" charset="0"/>
                <a:cs typeface="Calibri" panose="020F0502020204030204" pitchFamily="34" charset="0"/>
              </a:rPr>
              <a:t>Complex value chain – enough varied unknowns to explore</a:t>
            </a:r>
          </a:p>
          <a:p>
            <a:pPr marL="514350" lvl="1" indent="-342900">
              <a:buFont typeface="+mj-lt"/>
              <a:buAutoNum type="arabicPeriod"/>
            </a:pPr>
            <a:r>
              <a:rPr lang="en-US" sz="2000" dirty="0">
                <a:latin typeface="Calibri" panose="020F0502020204030204" pitchFamily="34" charset="0"/>
                <a:cs typeface="Calibri" panose="020F0502020204030204" pitchFamily="34" charset="0"/>
              </a:rPr>
              <a:t>Ambition</a:t>
            </a:r>
            <a:endParaRPr lang="en-US" sz="2800" dirty="0">
              <a:latin typeface="Calibri" panose="020F0502020204030204" pitchFamily="34" charset="0"/>
              <a:cs typeface="Calibri" panose="020F0502020204030204" pitchFamily="34" charset="0"/>
            </a:endParaRPr>
          </a:p>
          <a:p>
            <a:pPr marL="0" indent="0">
              <a:buNone/>
            </a:pPr>
            <a:r>
              <a:rPr lang="en-US" sz="2800" dirty="0">
                <a:latin typeface="Calibri" panose="020F0502020204030204" pitchFamily="34" charset="0"/>
                <a:cs typeface="Calibri" panose="020F0502020204030204" pitchFamily="34" charset="0"/>
              </a:rPr>
              <a:t>Agnostic on:</a:t>
            </a:r>
          </a:p>
          <a:p>
            <a:pPr marL="742950" lvl="1"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Sector</a:t>
            </a:r>
          </a:p>
          <a:p>
            <a:pPr marL="742950" lvl="1"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For profit, for purpose</a:t>
            </a:r>
          </a:p>
          <a:p>
            <a:pPr marL="742950" lvl="1"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B2B, B2C, </a:t>
            </a:r>
            <a:r>
              <a:rPr lang="en-US" sz="2000" dirty="0" err="1">
                <a:latin typeface="Calibri" panose="020F0502020204030204" pitchFamily="34" charset="0"/>
                <a:cs typeface="Calibri" panose="020F0502020204030204" pitchFamily="34" charset="0"/>
              </a:rPr>
              <a:t>etc</a:t>
            </a:r>
            <a:endParaRPr lang="en-US" sz="2000" dirty="0">
              <a:latin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Sector background (often not)</a:t>
            </a:r>
          </a:p>
          <a:p>
            <a:pPr marL="0" indent="0">
              <a:buNone/>
            </a:pPr>
            <a:r>
              <a:rPr lang="en-US" sz="2800" dirty="0">
                <a:latin typeface="Calibri" panose="020F0502020204030204" pitchFamily="34" charset="0"/>
                <a:cs typeface="Calibri" panose="020F0502020204030204" pitchFamily="34" charset="0"/>
              </a:rPr>
              <a:t>But not:</a:t>
            </a:r>
          </a:p>
          <a:p>
            <a:pPr marL="628650" lvl="1" indent="-171450">
              <a:buFont typeface="Arial" panose="020B0604020202020204" pitchFamily="34" charset="0"/>
              <a:buChar char="•"/>
            </a:pPr>
            <a:r>
              <a:rPr lang="en-US" sz="2000" dirty="0">
                <a:latin typeface="Calibri" panose="020F0502020204030204" pitchFamily="34" charset="0"/>
                <a:cs typeface="Calibri" panose="020F0502020204030204" pitchFamily="34" charset="0"/>
              </a:rPr>
              <a:t>Pure arbitrage (exploit before the opportunity collapses)</a:t>
            </a:r>
          </a:p>
          <a:p>
            <a:pPr marL="628650" lvl="1" indent="-171450">
              <a:buFont typeface="Arial" panose="020B0604020202020204" pitchFamily="34" charset="0"/>
              <a:buChar char="•"/>
            </a:pPr>
            <a:r>
              <a:rPr lang="en-US" sz="2000" dirty="0">
                <a:latin typeface="Calibri" panose="020F0502020204030204" pitchFamily="34" charset="0"/>
                <a:cs typeface="Calibri" panose="020F0502020204030204" pitchFamily="34" charset="0"/>
              </a:rPr>
              <a:t>Consultancy (go out and get a client)</a:t>
            </a:r>
          </a:p>
          <a:p>
            <a:pPr marL="628650" lvl="1" indent="-171450">
              <a:buFont typeface="Arial" panose="020B0604020202020204" pitchFamily="34" charset="0"/>
              <a:buChar char="•"/>
            </a:pPr>
            <a:r>
              <a:rPr lang="en-US" sz="2000" dirty="0">
                <a:latin typeface="Calibri" panose="020F0502020204030204" pitchFamily="34" charset="0"/>
                <a:cs typeface="Calibri" panose="020F0502020204030204" pitchFamily="34" charset="0"/>
              </a:rPr>
              <a:t>Single location restaurant, outlet</a:t>
            </a:r>
          </a:p>
          <a:p>
            <a:pPr marL="628650" lvl="1" indent="-1714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628650" lvl="1" indent="-1714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endParaRPr lang="en-GB" sz="2000" dirty="0"/>
          </a:p>
        </p:txBody>
      </p:sp>
    </p:spTree>
    <p:extLst>
      <p:ext uri="{BB962C8B-B14F-4D97-AF65-F5344CB8AC3E}">
        <p14:creationId xmlns:p14="http://schemas.microsoft.com/office/powerpoint/2010/main" val="3444097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altLang="en-US" sz="3600" b="1" dirty="0"/>
              <a:t>Overview of ESS</a:t>
            </a:r>
            <a:r>
              <a:rPr lang="en-US" altLang="en-US" sz="3600" b="1" dirty="0"/>
              <a:t> 2027</a:t>
            </a:r>
            <a:endParaRPr lang="en-GB" sz="3600" b="1" dirty="0"/>
          </a:p>
        </p:txBody>
      </p:sp>
      <p:graphicFrame>
        <p:nvGraphicFramePr>
          <p:cNvPr id="5" name="Table 6">
            <a:extLst>
              <a:ext uri="{FF2B5EF4-FFF2-40B4-BE49-F238E27FC236}">
                <a16:creationId xmlns:a16="http://schemas.microsoft.com/office/drawing/2014/main" id="{860438E4-F8A3-49DB-A6DA-3DE0BE1D1338}"/>
              </a:ext>
            </a:extLst>
          </p:cNvPr>
          <p:cNvGraphicFramePr>
            <a:graphicFrameLocks noGrp="1"/>
          </p:cNvGraphicFramePr>
          <p:nvPr>
            <p:extLst>
              <p:ext uri="{D42A27DB-BD31-4B8C-83A1-F6EECF244321}">
                <p14:modId xmlns:p14="http://schemas.microsoft.com/office/powerpoint/2010/main" val="2882706458"/>
              </p:ext>
            </p:extLst>
          </p:nvPr>
        </p:nvGraphicFramePr>
        <p:xfrm>
          <a:off x="723317" y="1818624"/>
          <a:ext cx="10526282" cy="2778542"/>
        </p:xfrm>
        <a:graphic>
          <a:graphicData uri="http://schemas.openxmlformats.org/drawingml/2006/table">
            <a:tbl>
              <a:tblPr firstRow="1" bandRow="1">
                <a:tableStyleId>{5C22544A-7EE6-4342-B048-85BDC9FD1C3A}</a:tableStyleId>
              </a:tblPr>
              <a:tblGrid>
                <a:gridCol w="5186680">
                  <a:extLst>
                    <a:ext uri="{9D8B030D-6E8A-4147-A177-3AD203B41FA5}">
                      <a16:colId xmlns:a16="http://schemas.microsoft.com/office/drawing/2014/main" val="2618308995"/>
                    </a:ext>
                  </a:extLst>
                </a:gridCol>
                <a:gridCol w="5339602">
                  <a:extLst>
                    <a:ext uri="{9D8B030D-6E8A-4147-A177-3AD203B41FA5}">
                      <a16:colId xmlns:a16="http://schemas.microsoft.com/office/drawing/2014/main" val="2862643382"/>
                    </a:ext>
                  </a:extLst>
                </a:gridCol>
              </a:tblGrid>
              <a:tr h="413103">
                <a:tc>
                  <a:txBody>
                    <a:bodyPr/>
                    <a:lstStyle/>
                    <a:p>
                      <a:endParaRPr lang="en-GB" dirty="0"/>
                    </a:p>
                  </a:txBody>
                  <a:tcPr/>
                </a:tc>
                <a:tc>
                  <a:txBody>
                    <a:bodyPr/>
                    <a:lstStyle/>
                    <a:p>
                      <a:endParaRPr lang="en-GB"/>
                    </a:p>
                  </a:txBody>
                  <a:tcPr/>
                </a:tc>
                <a:extLst>
                  <a:ext uri="{0D108BD9-81ED-4DB2-BD59-A6C34878D82A}">
                    <a16:rowId xmlns:a16="http://schemas.microsoft.com/office/drawing/2014/main" val="2217238168"/>
                  </a:ext>
                </a:extLst>
              </a:tr>
              <a:tr h="413103">
                <a:tc>
                  <a:txBody>
                    <a:bodyPr/>
                    <a:lstStyle/>
                    <a:p>
                      <a:r>
                        <a:rPr lang="en-US" sz="1800" dirty="0"/>
                        <a:t>Pre-course work</a:t>
                      </a:r>
                      <a:endParaRPr lang="en-GB" dirty="0"/>
                    </a:p>
                  </a:txBody>
                  <a:tcPr/>
                </a:tc>
                <a:tc>
                  <a:txBody>
                    <a:bodyPr/>
                    <a:lstStyle/>
                    <a:p>
                      <a:r>
                        <a:rPr lang="en-US" sz="1800" dirty="0">
                          <a:solidFill>
                            <a:srgbClr val="FF0000"/>
                          </a:solidFill>
                        </a:rPr>
                        <a:t>End of May / Beginning June</a:t>
                      </a:r>
                      <a:endParaRPr lang="en-GB" dirty="0"/>
                    </a:p>
                  </a:txBody>
                  <a:tcPr/>
                </a:tc>
                <a:extLst>
                  <a:ext uri="{0D108BD9-81ED-4DB2-BD59-A6C34878D82A}">
                    <a16:rowId xmlns:a16="http://schemas.microsoft.com/office/drawing/2014/main" val="1205267880"/>
                  </a:ext>
                </a:extLst>
              </a:tr>
              <a:tr h="413103">
                <a:tc>
                  <a:txBody>
                    <a:bodyPr/>
                    <a:lstStyle/>
                    <a:p>
                      <a:r>
                        <a:rPr lang="en-US" altLang="en-US" sz="1800" dirty="0"/>
                        <a:t>Block week</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800" dirty="0">
                          <a:solidFill>
                            <a:srgbClr val="FF0000"/>
                          </a:solidFill>
                        </a:rPr>
                        <a:t>12</a:t>
                      </a:r>
                      <a:r>
                        <a:rPr lang="en-US" altLang="en-US" sz="1800" baseline="30000" dirty="0">
                          <a:solidFill>
                            <a:srgbClr val="FF0000"/>
                          </a:solidFill>
                        </a:rPr>
                        <a:t>th</a:t>
                      </a:r>
                      <a:r>
                        <a:rPr lang="en-US" altLang="en-US" sz="1800" dirty="0">
                          <a:solidFill>
                            <a:srgbClr val="FF0000"/>
                          </a:solidFill>
                        </a:rPr>
                        <a:t> –16</a:t>
                      </a:r>
                      <a:r>
                        <a:rPr lang="en-US" altLang="en-US" sz="1800" baseline="30000" dirty="0">
                          <a:solidFill>
                            <a:srgbClr val="FF0000"/>
                          </a:solidFill>
                        </a:rPr>
                        <a:t>th</a:t>
                      </a:r>
                      <a:r>
                        <a:rPr lang="en-US" altLang="en-US" sz="1800" dirty="0">
                          <a:solidFill>
                            <a:srgbClr val="FF0000"/>
                          </a:solidFill>
                        </a:rPr>
                        <a:t> July 2027 </a:t>
                      </a:r>
                      <a:r>
                        <a:rPr lang="en-GB" altLang="en-US" sz="1200" dirty="0"/>
                        <a:t>(Monday - Friday)</a:t>
                      </a:r>
                    </a:p>
                  </a:txBody>
                  <a:tcPr/>
                </a:tc>
                <a:extLst>
                  <a:ext uri="{0D108BD9-81ED-4DB2-BD59-A6C34878D82A}">
                    <a16:rowId xmlns:a16="http://schemas.microsoft.com/office/drawing/2014/main" val="4124592857"/>
                  </a:ext>
                </a:extLst>
              </a:tr>
              <a:tr h="413103">
                <a:tc>
                  <a:txBody>
                    <a:bodyPr/>
                    <a:lstStyle/>
                    <a:p>
                      <a:r>
                        <a:rPr lang="en-US" altLang="en-US" sz="1800" dirty="0"/>
                        <a:t>Block Weekend</a:t>
                      </a:r>
                      <a:endParaRPr lang="en-GB" dirty="0"/>
                    </a:p>
                  </a:txBody>
                  <a:tcPr/>
                </a:tc>
                <a:tc>
                  <a:txBody>
                    <a:bodyPr/>
                    <a:lstStyle/>
                    <a:p>
                      <a:r>
                        <a:rPr lang="en-GB" altLang="en-US" sz="1800" kern="1200" baseline="30000">
                          <a:solidFill>
                            <a:srgbClr val="FF0000"/>
                          </a:solidFill>
                          <a:latin typeface="+mn-lt"/>
                          <a:ea typeface="+mn-ea"/>
                          <a:cs typeface="+mn-cs"/>
                        </a:rPr>
                        <a:t> </a:t>
                      </a:r>
                      <a:r>
                        <a:rPr lang="en-GB" altLang="en-US" sz="1800" kern="1200">
                          <a:solidFill>
                            <a:srgbClr val="FF0000"/>
                          </a:solidFill>
                          <a:latin typeface="+mn-lt"/>
                          <a:ea typeface="+mn-ea"/>
                          <a:cs typeface="+mn-cs"/>
                        </a:rPr>
                        <a:t>29</a:t>
                      </a:r>
                      <a:r>
                        <a:rPr lang="en-GB" altLang="en-US" sz="1800" kern="1200" baseline="30000">
                          <a:solidFill>
                            <a:srgbClr val="FF0000"/>
                          </a:solidFill>
                          <a:latin typeface="+mn-lt"/>
                          <a:ea typeface="+mn-ea"/>
                          <a:cs typeface="+mn-cs"/>
                        </a:rPr>
                        <a:t>th</a:t>
                      </a:r>
                      <a:r>
                        <a:rPr lang="en-GB" altLang="en-US" sz="1800" kern="1200">
                          <a:solidFill>
                            <a:srgbClr val="FF0000"/>
                          </a:solidFill>
                          <a:latin typeface="+mn-lt"/>
                          <a:ea typeface="+mn-ea"/>
                          <a:cs typeface="+mn-cs"/>
                        </a:rPr>
                        <a:t> </a:t>
                      </a:r>
                      <a:r>
                        <a:rPr lang="en-GB" altLang="en-US" sz="1800" kern="1200" dirty="0">
                          <a:solidFill>
                            <a:srgbClr val="FF0000"/>
                          </a:solidFill>
                          <a:latin typeface="+mn-lt"/>
                          <a:ea typeface="+mn-ea"/>
                          <a:cs typeface="+mn-cs"/>
                        </a:rPr>
                        <a:t>July </a:t>
                      </a:r>
                      <a:r>
                        <a:rPr lang="en-GB" altLang="en-US" sz="1800" dirty="0">
                          <a:solidFill>
                            <a:srgbClr val="FF0000"/>
                          </a:solidFill>
                        </a:rPr>
                        <a:t>– 31</a:t>
                      </a:r>
                      <a:r>
                        <a:rPr lang="en-GB" altLang="en-US" sz="1800" baseline="30000" dirty="0">
                          <a:solidFill>
                            <a:srgbClr val="FF0000"/>
                          </a:solidFill>
                        </a:rPr>
                        <a:t>st</a:t>
                      </a:r>
                      <a:r>
                        <a:rPr lang="en-GB" altLang="en-US" sz="1800" dirty="0">
                          <a:solidFill>
                            <a:srgbClr val="FF0000"/>
                          </a:solidFill>
                        </a:rPr>
                        <a:t> July 2027 </a:t>
                      </a:r>
                      <a:r>
                        <a:rPr lang="en-GB" altLang="en-US" sz="1200" dirty="0">
                          <a:solidFill>
                            <a:schemeClr val="tx1"/>
                          </a:solidFill>
                        </a:rPr>
                        <a:t>(Thursday – Saturday)</a:t>
                      </a:r>
                      <a:endParaRPr lang="en-GB" dirty="0">
                        <a:solidFill>
                          <a:schemeClr val="tx1"/>
                        </a:solidFill>
                      </a:endParaRPr>
                    </a:p>
                  </a:txBody>
                  <a:tcPr/>
                </a:tc>
                <a:extLst>
                  <a:ext uri="{0D108BD9-81ED-4DB2-BD59-A6C34878D82A}">
                    <a16:rowId xmlns:a16="http://schemas.microsoft.com/office/drawing/2014/main" val="18842737"/>
                  </a:ext>
                </a:extLst>
              </a:tr>
              <a:tr h="413103">
                <a:tc>
                  <a:txBody>
                    <a:bodyPr/>
                    <a:lstStyle/>
                    <a:p>
                      <a:r>
                        <a:rPr lang="en-GB" altLang="en-US" sz="1800" dirty="0"/>
                        <a:t>Field-based research on opportunity</a:t>
                      </a:r>
                      <a:endParaRPr lang="en-GB" dirty="0"/>
                    </a:p>
                  </a:txBody>
                  <a:tcPr/>
                </a:tc>
                <a:tc>
                  <a:txBody>
                    <a:bodyPr/>
                    <a:lstStyle/>
                    <a:p>
                      <a:r>
                        <a:rPr lang="en-US" altLang="en-US" sz="1800" dirty="0">
                          <a:solidFill>
                            <a:srgbClr val="FF0000"/>
                          </a:solidFill>
                        </a:rPr>
                        <a:t>Mid-July through mid-September</a:t>
                      </a:r>
                      <a:endParaRPr lang="en-GB" dirty="0"/>
                    </a:p>
                  </a:txBody>
                  <a:tcPr/>
                </a:tc>
                <a:extLst>
                  <a:ext uri="{0D108BD9-81ED-4DB2-BD59-A6C34878D82A}">
                    <a16:rowId xmlns:a16="http://schemas.microsoft.com/office/drawing/2014/main" val="662884117"/>
                  </a:ext>
                </a:extLst>
              </a:tr>
              <a:tr h="713027">
                <a:tc>
                  <a:txBody>
                    <a:bodyPr/>
                    <a:lstStyle/>
                    <a:p>
                      <a:r>
                        <a:rPr lang="en-US" altLang="en-US" sz="1800" dirty="0"/>
                        <a:t>Final presentations, course wrap-up, and awards</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800" kern="1200" dirty="0">
                          <a:solidFill>
                            <a:srgbClr val="FF0000"/>
                          </a:solidFill>
                          <a:latin typeface="+mn-lt"/>
                          <a:ea typeface="+mn-ea"/>
                          <a:cs typeface="+mn-cs"/>
                        </a:rPr>
                        <a:t>3</a:t>
                      </a:r>
                      <a:r>
                        <a:rPr lang="en-GB" altLang="en-US" sz="1800" kern="1200" baseline="30000" dirty="0">
                          <a:solidFill>
                            <a:srgbClr val="FF0000"/>
                          </a:solidFill>
                          <a:latin typeface="+mn-lt"/>
                          <a:ea typeface="+mn-ea"/>
                          <a:cs typeface="+mn-cs"/>
                        </a:rPr>
                        <a:t>rd</a:t>
                      </a:r>
                      <a:r>
                        <a:rPr lang="en-GB" altLang="en-US" sz="1800" kern="1200" dirty="0">
                          <a:solidFill>
                            <a:srgbClr val="FF0000"/>
                          </a:solidFill>
                          <a:latin typeface="+mn-lt"/>
                          <a:ea typeface="+mn-ea"/>
                          <a:cs typeface="+mn-cs"/>
                        </a:rPr>
                        <a:t> </a:t>
                      </a:r>
                      <a:r>
                        <a:rPr lang="en-GB" altLang="en-US" sz="1800" dirty="0">
                          <a:solidFill>
                            <a:srgbClr val="FF0000"/>
                          </a:solidFill>
                        </a:rPr>
                        <a:t>- 4</a:t>
                      </a:r>
                      <a:r>
                        <a:rPr lang="en-GB" altLang="en-US" sz="1800" baseline="30000" dirty="0">
                          <a:solidFill>
                            <a:srgbClr val="FF0000"/>
                          </a:solidFill>
                        </a:rPr>
                        <a:t>th</a:t>
                      </a:r>
                      <a:r>
                        <a:rPr lang="en-GB" altLang="en-US" sz="1800" dirty="0">
                          <a:solidFill>
                            <a:srgbClr val="FF0000"/>
                          </a:solidFill>
                        </a:rPr>
                        <a:t> September 2027 </a:t>
                      </a:r>
                      <a:r>
                        <a:rPr lang="en-GB" altLang="en-US" sz="1200" dirty="0"/>
                        <a:t>(Friday &amp; Saturday)</a:t>
                      </a:r>
                    </a:p>
                  </a:txBody>
                  <a:tcPr/>
                </a:tc>
                <a:extLst>
                  <a:ext uri="{0D108BD9-81ED-4DB2-BD59-A6C34878D82A}">
                    <a16:rowId xmlns:a16="http://schemas.microsoft.com/office/drawing/2014/main" val="3403678776"/>
                  </a:ext>
                </a:extLst>
              </a:tr>
            </a:tbl>
          </a:graphicData>
        </a:graphic>
      </p:graphicFrame>
    </p:spTree>
    <p:extLst>
      <p:ext uri="{BB962C8B-B14F-4D97-AF65-F5344CB8AC3E}">
        <p14:creationId xmlns:p14="http://schemas.microsoft.com/office/powerpoint/2010/main" val="130774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2B2D30-1DA7-4A43-9507-E3C2EDE6BF35}"/>
              </a:ext>
            </a:extLst>
          </p:cNvPr>
          <p:cNvSpPr>
            <a:spLocks noGrp="1"/>
          </p:cNvSpPr>
          <p:nvPr>
            <p:ph type="body" sz="quarter" idx="11"/>
          </p:nvPr>
        </p:nvSpPr>
        <p:spPr>
          <a:xfrm>
            <a:off x="4700016" y="304927"/>
            <a:ext cx="7273988" cy="828929"/>
          </a:xfrm>
        </p:spPr>
        <p:txBody>
          <a:bodyPr>
            <a:normAutofit/>
          </a:bodyPr>
          <a:lstStyle/>
          <a:p>
            <a:r>
              <a:rPr lang="en-GB" sz="4400" dirty="0"/>
              <a:t>Questions?</a:t>
            </a:r>
          </a:p>
        </p:txBody>
      </p:sp>
      <p:sp>
        <p:nvSpPr>
          <p:cNvPr id="3" name="Text Placeholder 2">
            <a:extLst>
              <a:ext uri="{FF2B5EF4-FFF2-40B4-BE49-F238E27FC236}">
                <a16:creationId xmlns:a16="http://schemas.microsoft.com/office/drawing/2014/main" id="{F276C225-1940-2346-BA5A-192226BF693F}"/>
              </a:ext>
            </a:extLst>
          </p:cNvPr>
          <p:cNvSpPr>
            <a:spLocks noGrp="1"/>
          </p:cNvSpPr>
          <p:nvPr>
            <p:ph type="body" sz="quarter" idx="12"/>
          </p:nvPr>
        </p:nvSpPr>
        <p:spPr>
          <a:xfrm>
            <a:off x="3835625" y="1801369"/>
            <a:ext cx="7635459" cy="3931666"/>
          </a:xfrm>
        </p:spPr>
        <p:txBody>
          <a:bodyPr>
            <a:normAutofit fontScale="92500" lnSpcReduction="10000"/>
          </a:bodyPr>
          <a:lstStyle/>
          <a:p>
            <a:pPr algn="ctr">
              <a:defRPr/>
            </a:pPr>
            <a:r>
              <a:rPr lang="en-US" altLang="en-US" sz="3200" b="1" dirty="0">
                <a:solidFill>
                  <a:schemeClr val="accent1"/>
                </a:solidFill>
              </a:rPr>
              <a:t>Rupert Merson</a:t>
            </a:r>
            <a:r>
              <a:rPr lang="en-US" altLang="en-US" sz="3200" dirty="0">
                <a:solidFill>
                  <a:schemeClr val="accent1"/>
                </a:solidFill>
              </a:rPr>
              <a:t>: </a:t>
            </a:r>
            <a:r>
              <a:rPr lang="en-US" altLang="en-US" sz="3200" u="sng" dirty="0">
                <a:solidFill>
                  <a:schemeClr val="accent1"/>
                </a:solidFill>
              </a:rPr>
              <a:t>rmerson@london.edu</a:t>
            </a:r>
          </a:p>
          <a:p>
            <a:pPr algn="ctr">
              <a:defRPr/>
            </a:pPr>
            <a:r>
              <a:rPr lang="en-US" altLang="en-US" sz="3200" b="1" dirty="0">
                <a:solidFill>
                  <a:schemeClr val="accent1"/>
                </a:solidFill>
              </a:rPr>
              <a:t>George Davies: </a:t>
            </a:r>
            <a:r>
              <a:rPr lang="en-US" altLang="en-US" sz="3200" u="sng" dirty="0">
                <a:solidFill>
                  <a:schemeClr val="accent1"/>
                </a:solidFill>
              </a:rPr>
              <a:t>georged@london.edu</a:t>
            </a:r>
          </a:p>
          <a:p>
            <a:pPr algn="ctr">
              <a:defRPr/>
            </a:pPr>
            <a:r>
              <a:rPr lang="en-US" altLang="en-US" sz="3200" b="1" dirty="0">
                <a:solidFill>
                  <a:schemeClr val="accent1"/>
                </a:solidFill>
              </a:rPr>
              <a:t>Faculty Assistant</a:t>
            </a:r>
            <a:r>
              <a:rPr lang="en-US" altLang="en-US" sz="3200" dirty="0">
                <a:solidFill>
                  <a:schemeClr val="accent1"/>
                </a:solidFill>
              </a:rPr>
              <a:t>: </a:t>
            </a:r>
            <a:r>
              <a:rPr lang="en-US" altLang="en-US" sz="3200" dirty="0" err="1">
                <a:solidFill>
                  <a:schemeClr val="accent1"/>
                </a:solidFill>
              </a:rPr>
              <a:t>LanaGolubeva</a:t>
            </a:r>
            <a:r>
              <a:rPr lang="en-US" altLang="en-US" sz="3200" dirty="0">
                <a:solidFill>
                  <a:schemeClr val="accent1"/>
                </a:solidFill>
              </a:rPr>
              <a:t> </a:t>
            </a:r>
            <a:r>
              <a:rPr lang="en-US" altLang="en-US" sz="3200" dirty="0">
                <a:solidFill>
                  <a:schemeClr val="accent1"/>
                </a:solidFill>
                <a:hlinkClick r:id="rId2"/>
              </a:rPr>
              <a:t>sgolubeva@london.edu</a:t>
            </a:r>
            <a:endParaRPr lang="en-US" altLang="en-US" sz="3200" dirty="0">
              <a:solidFill>
                <a:schemeClr val="accent1"/>
              </a:solidFill>
            </a:endParaRPr>
          </a:p>
          <a:p>
            <a:pPr algn="ctr">
              <a:defRPr/>
            </a:pPr>
            <a:r>
              <a:rPr lang="en-US" altLang="en-US" sz="3200" dirty="0">
                <a:solidFill>
                  <a:schemeClr val="accent2"/>
                </a:solidFill>
              </a:rPr>
              <a:t>or</a:t>
            </a:r>
          </a:p>
          <a:p>
            <a:pPr algn="ctr">
              <a:defRPr/>
            </a:pPr>
            <a:r>
              <a:rPr lang="en-US" altLang="en-US" sz="3200" dirty="0">
                <a:solidFill>
                  <a:schemeClr val="accent2"/>
                </a:solidFill>
              </a:rPr>
              <a:t>https://www.london.edu/faculty-and-research/strategy-and-entrepreneurship/entrepreneurship-summer-school</a:t>
            </a:r>
            <a:endParaRPr lang="en-US" dirty="0">
              <a:solidFill>
                <a:schemeClr val="accent2"/>
              </a:solidFill>
            </a:endParaRPr>
          </a:p>
        </p:txBody>
      </p:sp>
    </p:spTree>
    <p:extLst>
      <p:ext uri="{BB962C8B-B14F-4D97-AF65-F5344CB8AC3E}">
        <p14:creationId xmlns:p14="http://schemas.microsoft.com/office/powerpoint/2010/main" val="3486979698"/>
      </p:ext>
    </p:extLst>
  </p:cSld>
  <p:clrMapOvr>
    <a:masterClrMapping/>
  </p:clrMapOvr>
</p:sld>
</file>

<file path=ppt/theme/theme1.xml><?xml version="1.0" encoding="utf-8"?>
<a:theme xmlns:a="http://schemas.openxmlformats.org/drawingml/2006/main" name="Office Theme">
  <a:themeElements>
    <a:clrScheme name="LBS PPT 2019 v11">
      <a:dk1>
        <a:srgbClr val="001E61"/>
      </a:dk1>
      <a:lt1>
        <a:srgbClr val="FFFFFF"/>
      </a:lt1>
      <a:dk2>
        <a:srgbClr val="001440"/>
      </a:dk2>
      <a:lt2>
        <a:srgbClr val="EBE8E5"/>
      </a:lt2>
      <a:accent1>
        <a:srgbClr val="1A2B53"/>
      </a:accent1>
      <a:accent2>
        <a:srgbClr val="D1D0D2"/>
      </a:accent2>
      <a:accent3>
        <a:srgbClr val="7F8EB0"/>
      </a:accent3>
      <a:accent4>
        <a:srgbClr val="D7D2CB"/>
      </a:accent4>
      <a:accent5>
        <a:srgbClr val="D7D2CB"/>
      </a:accent5>
      <a:accent6>
        <a:srgbClr val="D6D2CB"/>
      </a:accent6>
      <a:hlink>
        <a:srgbClr val="192B53"/>
      </a:hlink>
      <a:folHlink>
        <a:srgbClr val="7F8EA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343.27_PPT_16-9_v13" id="{7118C384-4A8B-4BD3-BFBA-B4C63146734D}" vid="{50FC1767-F280-4BC0-A9B6-2C1071DF42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364134939534D4CB4F39B5551979CBE" ma:contentTypeVersion="15" ma:contentTypeDescription="Create a new document." ma:contentTypeScope="" ma:versionID="2fc1854598a712e860a1187f2ad70c08">
  <xsd:schema xmlns:xsd="http://www.w3.org/2001/XMLSchema" xmlns:xs="http://www.w3.org/2001/XMLSchema" xmlns:p="http://schemas.microsoft.com/office/2006/metadata/properties" xmlns:ns1="http://schemas.microsoft.com/sharepoint/v3" xmlns:ns3="6e82b5b3-bbf8-493c-ab30-e540163688d8" xmlns:ns4="3b06fad1-e721-4b1f-977e-cccbbec0299c" targetNamespace="http://schemas.microsoft.com/office/2006/metadata/properties" ma:root="true" ma:fieldsID="6f0dc090a91cdbdf2901b90263fff0ec" ns1:_="" ns3:_="" ns4:_="">
    <xsd:import namespace="http://schemas.microsoft.com/sharepoint/v3"/>
    <xsd:import namespace="6e82b5b3-bbf8-493c-ab30-e540163688d8"/>
    <xsd:import namespace="3b06fad1-e721-4b1f-977e-cccbbec0299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82b5b3-bbf8-493c-ab30-e540163688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06fad1-e721-4b1f-977e-cccbbec0299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5DFF6BC-A571-4E4D-95B2-CB63F3563204}">
  <ds:schemaRefs>
    <ds:schemaRef ds:uri="http://purl.org/dc/terms/"/>
    <ds:schemaRef ds:uri="http://schemas.microsoft.com/office/2006/documentManagement/types"/>
    <ds:schemaRef ds:uri="http://purl.org/dc/dcmitype/"/>
    <ds:schemaRef ds:uri="3b06fad1-e721-4b1f-977e-cccbbec0299c"/>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6e82b5b3-bbf8-493c-ab30-e540163688d8"/>
    <ds:schemaRef ds:uri="http://schemas.microsoft.com/sharepoint/v3"/>
    <ds:schemaRef ds:uri="http://www.w3.org/XML/1998/namespace"/>
  </ds:schemaRefs>
</ds:datastoreItem>
</file>

<file path=customXml/itemProps2.xml><?xml version="1.0" encoding="utf-8"?>
<ds:datastoreItem xmlns:ds="http://schemas.openxmlformats.org/officeDocument/2006/customXml" ds:itemID="{418CEDA4-9BD7-4352-A072-50D5585CBD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e82b5b3-bbf8-493c-ab30-e540163688d8"/>
    <ds:schemaRef ds:uri="3b06fad1-e721-4b1f-977e-cccbbec029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EAD073C-7100-49A8-B1D7-C7A7EA48B7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1556</TotalTime>
  <Words>680</Words>
  <Application>Microsoft Office PowerPoint</Application>
  <PresentationFormat>Widescreen</PresentationFormat>
  <Paragraphs>97</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Courier New</vt:lpstr>
      <vt:lpstr>Office Theme</vt:lpstr>
      <vt:lpstr>Entrepreneurship Summer School Rupert Merson &amp; George Davies</vt:lpstr>
      <vt:lpstr>Why did we create ESS? </vt:lpstr>
      <vt:lpstr>The Heart of ESS  </vt:lpstr>
      <vt:lpstr>Why is ESS different (the gap it fills)? </vt:lpstr>
      <vt:lpstr>The Block Week &amp; Weekend (July)</vt:lpstr>
      <vt:lpstr>The Outcome (September): </vt:lpstr>
      <vt:lpstr>Who Should apply?</vt:lpstr>
      <vt:lpstr>Ideas that qualify</vt:lpstr>
      <vt:lpstr>Overview of ESS 2027</vt:lpstr>
      <vt:lpstr>PowerPoint Presentation</vt:lpstr>
    </vt:vector>
  </TitlesOfParts>
  <Company>London Business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Entrepreneurship Summer School Jeff Skinner &amp; Rupert Merson, Co Directors</dc:title>
  <dc:creator>Clio Perkins</dc:creator>
  <cp:lastModifiedBy>Lana Golubeva</cp:lastModifiedBy>
  <cp:revision>57</cp:revision>
  <dcterms:created xsi:type="dcterms:W3CDTF">2019-03-08T11:26:16Z</dcterms:created>
  <dcterms:modified xsi:type="dcterms:W3CDTF">2026-09-22T08:37:35Z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0x0101003364134939534D4CB4F39B5551979CBE</vt:lpwstr>
  </property>
</Properties>
</file>