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8E5"/>
    <a:srgbClr val="898B9E"/>
    <a:srgbClr val="001E62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9" autoAdjust="0"/>
    <p:restoredTop sz="95102"/>
  </p:normalViewPr>
  <p:slideViewPr>
    <p:cSldViewPr snapToGrid="0" snapToObjects="1">
      <p:cViewPr varScale="1">
        <p:scale>
          <a:sx n="110" d="100"/>
          <a:sy n="110" d="100"/>
        </p:scale>
        <p:origin x="200" y="4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1CDFE-1060-9644-B3F9-C4838E64F46E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E634-D890-1041-AF39-141A2CE22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2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3187-68B4-DC4E-8270-F8C9982E27D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13534" y="1908313"/>
            <a:ext cx="5306431" cy="2648023"/>
          </a:xfrm>
          <a:prstGeom prst="rect">
            <a:avLst/>
          </a:prstGeo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  <a:latin typeface="GT Sectra Fine Regular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93A6C-FEA1-1244-999B-550BF558497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13534" y="4774919"/>
            <a:ext cx="5306431" cy="1271210"/>
          </a:xfrm>
        </p:spPr>
        <p:txBody>
          <a:bodyPr/>
          <a:lstStyle>
            <a:lvl1pPr marL="0" indent="0" algn="l">
              <a:buNone/>
              <a:defRPr sz="2400" b="0" i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21166-3751-31DC-C321-D2CB1864E6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44500" y="255059"/>
            <a:ext cx="739512" cy="7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8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46596-E589-F841-B981-52B93611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40911"/>
            <a:ext cx="11376025" cy="4417360"/>
          </a:xfrm>
        </p:spPr>
        <p:txBody>
          <a:bodyPr lIns="0" tIns="72000" rIns="0" bIns="72000" numCol="1" spcCol="360000">
            <a:normAutofit/>
          </a:bodyPr>
          <a:lstStyle>
            <a:lvl1pPr marL="92075" indent="0">
              <a:buNone/>
              <a:tabLst/>
              <a:defRPr sz="1600">
                <a:solidFill>
                  <a:srgbClr val="001E6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95640A-864F-1572-6C80-8EAF7A5B1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303993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1E62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7B00B57-C1F7-C03B-284A-70374BA8C6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44500" y="255059"/>
            <a:ext cx="739512" cy="7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D1791A-8F3C-8448-BAD1-B1540081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640910"/>
            <a:ext cx="5688011" cy="4417360"/>
          </a:xfrm>
          <a:solidFill>
            <a:srgbClr val="EBE8E5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46596-E589-F841-B981-52B93611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1640911"/>
            <a:ext cx="5688012" cy="4417360"/>
          </a:xfrm>
        </p:spPr>
        <p:txBody>
          <a:bodyPr lIns="0" tIns="72000" rIns="0" bIns="72000" numCol="1" spcCol="360000">
            <a:normAutofit/>
          </a:bodyPr>
          <a:lstStyle>
            <a:lvl1pPr marL="92075" indent="0">
              <a:buNone/>
              <a:tabLst/>
              <a:defRPr sz="1600">
                <a:solidFill>
                  <a:srgbClr val="001E6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95640A-864F-1572-6C80-8EAF7A5B1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303993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1E62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5AE04-CAFA-DF1B-E0E3-BAAC42FFE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44500" y="255059"/>
            <a:ext cx="739512" cy="7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8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46596-E589-F841-B981-52B93611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40911"/>
            <a:ext cx="11376025" cy="4417360"/>
          </a:xfrm>
        </p:spPr>
        <p:txBody>
          <a:bodyPr lIns="0" tIns="72000" rIns="0" bIns="72000" numCol="1" spcCol="360000">
            <a:normAutofit/>
          </a:bodyPr>
          <a:lstStyle>
            <a:lvl1pPr marL="920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95640A-864F-1572-6C80-8EAF7A5B1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303993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1E62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F7B00B57-C1F7-C03B-284A-70374BA8C6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44500" y="255059"/>
            <a:ext cx="739512" cy="7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9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D1791A-8F3C-8448-BAD1-B1540081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640910"/>
            <a:ext cx="5688011" cy="4417360"/>
          </a:xfrm>
          <a:solidFill>
            <a:srgbClr val="EBE8E5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46596-E589-F841-B981-52B936119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1640911"/>
            <a:ext cx="5688012" cy="4417360"/>
          </a:xfrm>
        </p:spPr>
        <p:txBody>
          <a:bodyPr lIns="0" tIns="72000" rIns="0" bIns="72000" numCol="1" spcCol="360000">
            <a:normAutofit/>
          </a:bodyPr>
          <a:lstStyle>
            <a:lvl1pPr marL="92075" indent="0">
              <a:buNone/>
              <a:tabLst/>
              <a:defRPr sz="1600">
                <a:solidFill>
                  <a:srgbClr val="001E6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95640A-864F-1572-6C80-8EAF7A5B1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303993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1E62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5AE04-CAFA-DF1B-E0E3-BAAC42FFE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44500" y="255059"/>
            <a:ext cx="739512" cy="7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1AF07-C2D7-B04F-9930-63B44BDE8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160833"/>
            <a:ext cx="11376024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88F4-BEC4-CF45-AFAB-4DF608226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6012" y="6263380"/>
            <a:ext cx="468000" cy="324000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5BB898F2-C1A7-3248-94F8-7C3EE53467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31" r:id="rId3"/>
    <p:sldLayoutId id="2147483732" r:id="rId4"/>
    <p:sldLayoutId id="214748373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23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5" orient="horz" pos="2795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1298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  <p15:guide id="10" orient="horz" pos="3702" userDrawn="1">
          <p15:clr>
            <a:srgbClr val="F26B43"/>
          </p15:clr>
        </p15:guide>
        <p15:guide id="11" orient="horz" pos="2260" userDrawn="1">
          <p15:clr>
            <a:srgbClr val="F26B43"/>
          </p15:clr>
        </p15:guide>
        <p15:guide id="1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9E5229-BBE8-830B-CAD5-C5F6E0549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CE3DE966-DAB1-4DDB-F5D1-FFCFB27AB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5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FEA57B-935F-F70F-6CAF-66C8CDA73D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329C4-06FB-28AE-A821-42512D34A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B898F2-C1A7-3248-94F8-7C3EE534679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4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9E91B11-DD42-DEF0-FE14-B69FBB4C548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7A83E-312F-07B4-C533-6C4D7ACAC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C8C7-96E5-E997-B082-4D7223B19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B898F2-C1A7-3248-94F8-7C3EE53467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B1B390-E4BD-3DE0-DFB1-87153FEAA1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370B9-B628-BBA9-B5F1-42DF5C4C3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B898F2-C1A7-3248-94F8-7C3EE53467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9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9BA54BD-A94E-0FC3-0EA3-4035747EC81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6852F-A847-A781-71B1-9B19F7B24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29561-8A28-AAEE-C8BD-AE37A80DB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BB898F2-C1A7-3248-94F8-7C3EE53467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49742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">
  <a:themeElements>
    <a:clrScheme name="LBS PPT 2019 v11">
      <a:dk1>
        <a:srgbClr val="001E61"/>
      </a:dk1>
      <a:lt1>
        <a:srgbClr val="FFFFFF"/>
      </a:lt1>
      <a:dk2>
        <a:srgbClr val="001440"/>
      </a:dk2>
      <a:lt2>
        <a:srgbClr val="EBE8E5"/>
      </a:lt2>
      <a:accent1>
        <a:srgbClr val="1A2B53"/>
      </a:accent1>
      <a:accent2>
        <a:srgbClr val="D1D0D2"/>
      </a:accent2>
      <a:accent3>
        <a:srgbClr val="7F8EB0"/>
      </a:accent3>
      <a:accent4>
        <a:srgbClr val="D7D2CB"/>
      </a:accent4>
      <a:accent5>
        <a:srgbClr val="D7D2CB"/>
      </a:accent5>
      <a:accent6>
        <a:srgbClr val="D6D2CB"/>
      </a:accent6>
      <a:hlink>
        <a:srgbClr val="192B53"/>
      </a:hlink>
      <a:folHlink>
        <a:srgbClr val="7F8E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343.27_PPT_16-9_v13" id="{7118C384-4A8B-4BD3-BFBA-B4C63146734D}" vid="{50FC1767-F280-4BC0-A9B6-2C1071DF42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1186</TotalTime>
  <Words>4</Words>
  <Application>Microsoft Macintosh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GT Sectra Fine Regular</vt:lpstr>
      <vt:lpstr>Blue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Bhavna Patel</dc:creator>
  <cp:lastModifiedBy>Abigail Gahnstrom</cp:lastModifiedBy>
  <cp:revision>56</cp:revision>
  <dcterms:created xsi:type="dcterms:W3CDTF">2023-09-04T11:31:40Z</dcterms:created>
  <dcterms:modified xsi:type="dcterms:W3CDTF">2025-09-16T11:15:01Z</dcterms:modified>
</cp:coreProperties>
</file>