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8E5"/>
    <a:srgbClr val="898B9E"/>
    <a:srgbClr val="001E62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 autoAdjust="0"/>
    <p:restoredTop sz="95102"/>
  </p:normalViewPr>
  <p:slideViewPr>
    <p:cSldViewPr snapToGrid="0" snapToObjects="1">
      <p:cViewPr varScale="1">
        <p:scale>
          <a:sx n="122" d="100"/>
          <a:sy n="122" d="100"/>
        </p:scale>
        <p:origin x="85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CDFE-1060-9644-B3F9-C4838E64F46E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E634-D890-1041-AF39-141A2CE2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"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3187-68B4-DC4E-8270-F8C9982E27D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026965" y="1908313"/>
            <a:ext cx="4793000" cy="2648023"/>
          </a:xfrm>
          <a:prstGeom prst="rect">
            <a:avLst/>
          </a:prstGeom>
        </p:spPr>
        <p:txBody>
          <a:bodyPr anchor="b" anchorCtr="0"/>
          <a:lstStyle>
            <a:lvl1pPr algn="r">
              <a:defRPr sz="6000" b="1">
                <a:solidFill>
                  <a:schemeClr val="bg1"/>
                </a:solidFill>
                <a:latin typeface="GT Sectra Fine Regular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93A6C-FEA1-1244-999B-550BF558497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026965" y="4774919"/>
            <a:ext cx="4793000" cy="1271210"/>
          </a:xfrm>
        </p:spPr>
        <p:txBody>
          <a:bodyPr/>
          <a:lstStyle>
            <a:lvl1pPr marL="0" indent="0" algn="r">
              <a:buNone/>
              <a:defRPr sz="2400" b="0" i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1D262-F5F5-C97E-1201-CD437BA4A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60707" y="404813"/>
            <a:ext cx="863764" cy="863764"/>
          </a:xfrm>
          <a:prstGeom prst="rect">
            <a:avLst/>
          </a:prstGeom>
        </p:spPr>
      </p:pic>
      <p:pic>
        <p:nvPicPr>
          <p:cNvPr id="18" name="Picture 17" descr="A logo with a number in a circle&#10;&#10;Description automatically generated">
            <a:extLst>
              <a:ext uri="{FF2B5EF4-FFF2-40B4-BE49-F238E27FC236}">
                <a16:creationId xmlns:a16="http://schemas.microsoft.com/office/drawing/2014/main" id="{82C22AF6-9B5F-C64B-9EFB-FE01F70A4F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1504" y="285097"/>
            <a:ext cx="1107439" cy="11074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A5AE230-05D9-E6D9-76B9-EB5D432AFBE9}"/>
              </a:ext>
            </a:extLst>
          </p:cNvPr>
          <p:cNvGrpSpPr/>
          <p:nvPr userDrawn="1"/>
        </p:nvGrpSpPr>
        <p:grpSpPr>
          <a:xfrm>
            <a:off x="-130025" y="0"/>
            <a:ext cx="6705600" cy="6858000"/>
            <a:chOff x="-130025" y="0"/>
            <a:chExt cx="6705600" cy="6858000"/>
          </a:xfrm>
        </p:grpSpPr>
        <p:pic>
          <p:nvPicPr>
            <p:cNvPr id="5" name="Picture 4" descr="A colorful lines in a circle&#10;&#10;Description automatically generated">
              <a:extLst>
                <a:ext uri="{FF2B5EF4-FFF2-40B4-BE49-F238E27FC236}">
                  <a16:creationId xmlns:a16="http://schemas.microsoft.com/office/drawing/2014/main" id="{E6A15B03-6745-8D99-07A9-E89E7CF48E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6442" t="28249" r="28162" b="33131"/>
            <a:stretch/>
          </p:blipFill>
          <p:spPr>
            <a:xfrm>
              <a:off x="0" y="3072022"/>
              <a:ext cx="3469886" cy="3785978"/>
            </a:xfrm>
            <a:prstGeom prst="rect">
              <a:avLst/>
            </a:prstGeom>
          </p:spPr>
        </p:pic>
        <p:pic>
          <p:nvPicPr>
            <p:cNvPr id="7" name="Picture 6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376AEF2D-5DA2-89FF-3F22-E065F5DE1E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27457" t="26501" r="34985" b="35589"/>
            <a:stretch/>
          </p:blipFill>
          <p:spPr>
            <a:xfrm>
              <a:off x="2893670" y="3141466"/>
              <a:ext cx="3681905" cy="3716534"/>
            </a:xfrm>
            <a:prstGeom prst="rect">
              <a:avLst/>
            </a:prstGeom>
          </p:spPr>
        </p:pic>
        <p:pic>
          <p:nvPicPr>
            <p:cNvPr id="8" name="Picture 7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D6409FDF-CE41-84A2-22B8-49C7878B0F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5325" t="36390" r="16275" b="27118"/>
            <a:stretch/>
          </p:blipFill>
          <p:spPr>
            <a:xfrm>
              <a:off x="-130025" y="0"/>
              <a:ext cx="6705600" cy="357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48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ction divider small"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CE09FC3-7E4A-427A-3BF5-59A9B3735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128" y="1610138"/>
            <a:ext cx="8866459" cy="4843049"/>
          </a:xfrm>
          <a:prstGeom prst="rect">
            <a:avLst/>
          </a:prstGeom>
        </p:spPr>
        <p:txBody>
          <a:bodyPr anchor="ctr" anchorCtr="0"/>
          <a:lstStyle>
            <a:lvl1pPr algn="r">
              <a:defRPr sz="4800" b="1">
                <a:solidFill>
                  <a:schemeClr val="bg1"/>
                </a:solidFill>
                <a:latin typeface="GT Sectra Fine Regular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CF90AA-A5E0-3A9D-4A4C-F438EE99164B}"/>
              </a:ext>
            </a:extLst>
          </p:cNvPr>
          <p:cNvGrpSpPr/>
          <p:nvPr userDrawn="1"/>
        </p:nvGrpSpPr>
        <p:grpSpPr>
          <a:xfrm>
            <a:off x="-25929" y="0"/>
            <a:ext cx="2949184" cy="6858000"/>
            <a:chOff x="-684835" y="0"/>
            <a:chExt cx="2949184" cy="6858000"/>
          </a:xfrm>
        </p:grpSpPr>
        <p:pic>
          <p:nvPicPr>
            <p:cNvPr id="14" name="Picture 13" descr="A colorful lines in a circle&#10;&#10;Description automatically generated">
              <a:extLst>
                <a:ext uri="{FF2B5EF4-FFF2-40B4-BE49-F238E27FC236}">
                  <a16:creationId xmlns:a16="http://schemas.microsoft.com/office/drawing/2014/main" id="{CD4842CC-CE45-82C9-C2BB-5D844DBCAC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255" t="28249" r="28161" b="28540"/>
            <a:stretch/>
          </p:blipFill>
          <p:spPr>
            <a:xfrm>
              <a:off x="-684835" y="1909249"/>
              <a:ext cx="2949183" cy="2924062"/>
            </a:xfrm>
            <a:prstGeom prst="rect">
              <a:avLst/>
            </a:prstGeom>
          </p:spPr>
        </p:pic>
        <p:pic>
          <p:nvPicPr>
            <p:cNvPr id="15" name="Picture 14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F22030A1-251C-851A-14DD-F074F572BE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8762" t="26501" r="28326" b="43182"/>
            <a:stretch/>
          </p:blipFill>
          <p:spPr>
            <a:xfrm>
              <a:off x="-658905" y="4792577"/>
              <a:ext cx="2923254" cy="2065423"/>
            </a:xfrm>
            <a:prstGeom prst="rect">
              <a:avLst/>
            </a:prstGeom>
          </p:spPr>
        </p:pic>
        <p:pic>
          <p:nvPicPr>
            <p:cNvPr id="16" name="Picture 15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BBFB5DB8-C8D8-F7BF-399D-2A826E20B9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6367" t="36390" r="26902" b="27118"/>
            <a:stretch/>
          </p:blipFill>
          <p:spPr>
            <a:xfrm>
              <a:off x="-658905" y="0"/>
              <a:ext cx="2923254" cy="2282679"/>
            </a:xfrm>
            <a:prstGeom prst="rect">
              <a:avLst/>
            </a:prstGeom>
          </p:spPr>
        </p:pic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E9ADD5D6-F66B-9A03-9A48-5090F20F8F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60707" y="404813"/>
            <a:ext cx="863764" cy="863764"/>
          </a:xfrm>
          <a:prstGeom prst="rect">
            <a:avLst/>
          </a:prstGeom>
        </p:spPr>
      </p:pic>
      <p:pic>
        <p:nvPicPr>
          <p:cNvPr id="3" name="Picture 2" descr="A logo with a number in a circle&#10;&#10;Description automatically generated">
            <a:extLst>
              <a:ext uri="{FF2B5EF4-FFF2-40B4-BE49-F238E27FC236}">
                <a16:creationId xmlns:a16="http://schemas.microsoft.com/office/drawing/2014/main" id="{0E0D4E8B-8090-CAF4-7547-CC7783936B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41504" y="285097"/>
            <a:ext cx="1107439" cy="110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6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95488AE-494F-2C2F-B286-DC0567940C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-1"/>
            <a:ext cx="12192000" cy="1160832"/>
          </a:xfrm>
          <a:prstGeom prst="rect">
            <a:avLst/>
          </a:prstGeom>
          <a:solidFill>
            <a:srgbClr val="001E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86CA1B-CD42-92C2-8128-64A40E69211A}"/>
              </a:ext>
            </a:extLst>
          </p:cNvPr>
          <p:cNvGrpSpPr/>
          <p:nvPr userDrawn="1"/>
        </p:nvGrpSpPr>
        <p:grpSpPr>
          <a:xfrm>
            <a:off x="5250692" y="-2"/>
            <a:ext cx="8144279" cy="1160836"/>
            <a:chOff x="1958852" y="-2"/>
            <a:chExt cx="8144279" cy="1160836"/>
          </a:xfrm>
        </p:grpSpPr>
        <p:pic>
          <p:nvPicPr>
            <p:cNvPr id="11" name="Picture 10" descr="A colorful lines in a circle&#10;&#10;Description automatically generated">
              <a:extLst>
                <a:ext uri="{FF2B5EF4-FFF2-40B4-BE49-F238E27FC236}">
                  <a16:creationId xmlns:a16="http://schemas.microsoft.com/office/drawing/2014/main" id="{947BD6FD-D5B6-0845-F1F6-1B96CDCFAF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9152" b="33435"/>
            <a:stretch/>
          </p:blipFill>
          <p:spPr>
            <a:xfrm>
              <a:off x="4167284" y="-2"/>
              <a:ext cx="4234645" cy="1160834"/>
            </a:xfrm>
            <a:prstGeom prst="rect">
              <a:avLst/>
            </a:prstGeom>
          </p:spPr>
        </p:pic>
        <p:pic>
          <p:nvPicPr>
            <p:cNvPr id="13" name="Picture 12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AD02504B-7A0E-6E52-54B7-362FF9CBE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87" t="34510" b="38077"/>
            <a:stretch/>
          </p:blipFill>
          <p:spPr>
            <a:xfrm>
              <a:off x="6888480" y="0"/>
              <a:ext cx="3214651" cy="1160832"/>
            </a:xfrm>
            <a:prstGeom prst="rect">
              <a:avLst/>
            </a:prstGeom>
          </p:spPr>
        </p:pic>
        <p:pic>
          <p:nvPicPr>
            <p:cNvPr id="15" name="Picture 14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1A2A34A6-2083-A51E-FF92-6C41CE4000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5737" b="36850"/>
            <a:stretch/>
          </p:blipFill>
          <p:spPr>
            <a:xfrm>
              <a:off x="1958852" y="0"/>
              <a:ext cx="4234645" cy="1160834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557075"/>
            <a:ext cx="11376025" cy="4501195"/>
          </a:xfrm>
        </p:spPr>
        <p:txBody>
          <a:bodyPr lIns="0" tIns="72000" rIns="0" bIns="72000" numCol="1" spcCol="360000">
            <a:normAutofit/>
          </a:bodyPr>
          <a:lstStyle>
            <a:lvl1pPr marL="92075" indent="0">
              <a:buNone/>
              <a:tabLst/>
              <a:defRPr sz="1600">
                <a:solidFill>
                  <a:srgbClr val="001E6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95640A-864F-1572-6C80-8EAF7A5B1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303993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1E62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logo with a number in a circle&#10;&#10;Description automatically generated">
            <a:extLst>
              <a:ext uri="{FF2B5EF4-FFF2-40B4-BE49-F238E27FC236}">
                <a16:creationId xmlns:a16="http://schemas.microsoft.com/office/drawing/2014/main" id="{6CA33894-3054-9FAD-8069-51615C355B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23343" y="148471"/>
            <a:ext cx="766639" cy="76663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1782817-022A-8361-CBD3-206D7D1A41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674" y="396243"/>
            <a:ext cx="1732147" cy="3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"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95488AE-494F-2C2F-B286-DC0567940C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-1"/>
            <a:ext cx="12192000" cy="1160832"/>
          </a:xfrm>
          <a:prstGeom prst="rect">
            <a:avLst/>
          </a:prstGeom>
          <a:solidFill>
            <a:srgbClr val="001E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86CA1B-CD42-92C2-8128-64A40E69211A}"/>
              </a:ext>
            </a:extLst>
          </p:cNvPr>
          <p:cNvGrpSpPr/>
          <p:nvPr userDrawn="1"/>
        </p:nvGrpSpPr>
        <p:grpSpPr>
          <a:xfrm>
            <a:off x="5250692" y="-2"/>
            <a:ext cx="8144279" cy="1160836"/>
            <a:chOff x="1958852" y="-2"/>
            <a:chExt cx="8144279" cy="1160836"/>
          </a:xfrm>
        </p:grpSpPr>
        <p:pic>
          <p:nvPicPr>
            <p:cNvPr id="11" name="Picture 10" descr="A colorful lines in a circle&#10;&#10;Description automatically generated">
              <a:extLst>
                <a:ext uri="{FF2B5EF4-FFF2-40B4-BE49-F238E27FC236}">
                  <a16:creationId xmlns:a16="http://schemas.microsoft.com/office/drawing/2014/main" id="{947BD6FD-D5B6-0845-F1F6-1B96CDCFAF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9152" b="33435"/>
            <a:stretch/>
          </p:blipFill>
          <p:spPr>
            <a:xfrm>
              <a:off x="4167284" y="-2"/>
              <a:ext cx="4234645" cy="1160834"/>
            </a:xfrm>
            <a:prstGeom prst="rect">
              <a:avLst/>
            </a:prstGeom>
          </p:spPr>
        </p:pic>
        <p:pic>
          <p:nvPicPr>
            <p:cNvPr id="13" name="Picture 12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AD02504B-7A0E-6E52-54B7-362FF9CBE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87" t="34510" b="38077"/>
            <a:stretch/>
          </p:blipFill>
          <p:spPr>
            <a:xfrm>
              <a:off x="6888480" y="0"/>
              <a:ext cx="3214651" cy="1160832"/>
            </a:xfrm>
            <a:prstGeom prst="rect">
              <a:avLst/>
            </a:prstGeom>
          </p:spPr>
        </p:pic>
        <p:pic>
          <p:nvPicPr>
            <p:cNvPr id="15" name="Picture 14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1A2A34A6-2083-A51E-FF92-6C41CE4000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5737" b="36850"/>
            <a:stretch/>
          </p:blipFill>
          <p:spPr>
            <a:xfrm>
              <a:off x="1958852" y="0"/>
              <a:ext cx="4234645" cy="1160834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1557075"/>
            <a:ext cx="5688012" cy="4501195"/>
          </a:xfrm>
        </p:spPr>
        <p:txBody>
          <a:bodyPr lIns="0" tIns="72000" rIns="0" bIns="72000" numCol="1" spcCol="360000">
            <a:normAutofit/>
          </a:bodyPr>
          <a:lstStyle>
            <a:lvl1pPr marL="92075" indent="0">
              <a:buNone/>
              <a:tabLst/>
              <a:defRPr sz="1600">
                <a:solidFill>
                  <a:srgbClr val="001E6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95640A-864F-1572-6C80-8EAF7A5B1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303993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1E62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logo with a number in a circle&#10;&#10;Description automatically generated">
            <a:extLst>
              <a:ext uri="{FF2B5EF4-FFF2-40B4-BE49-F238E27FC236}">
                <a16:creationId xmlns:a16="http://schemas.microsoft.com/office/drawing/2014/main" id="{6CA33894-3054-9FAD-8069-51615C355B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23343" y="148471"/>
            <a:ext cx="766639" cy="76663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1782817-022A-8361-CBD3-206D7D1A41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674" y="396243"/>
            <a:ext cx="1732147" cy="39113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D1791A-8F3C-8448-BAD1-B1540081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557074"/>
            <a:ext cx="5688011" cy="4501195"/>
          </a:xfrm>
          <a:solidFill>
            <a:srgbClr val="EBE8E5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278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"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95488AE-494F-2C2F-B286-DC0567940C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-1"/>
            <a:ext cx="12192000" cy="1160832"/>
          </a:xfrm>
          <a:prstGeom prst="rect">
            <a:avLst/>
          </a:prstGeom>
          <a:solidFill>
            <a:srgbClr val="001E6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86CA1B-CD42-92C2-8128-64A40E69211A}"/>
              </a:ext>
            </a:extLst>
          </p:cNvPr>
          <p:cNvGrpSpPr/>
          <p:nvPr userDrawn="1"/>
        </p:nvGrpSpPr>
        <p:grpSpPr>
          <a:xfrm>
            <a:off x="5250692" y="-2"/>
            <a:ext cx="8144279" cy="1160836"/>
            <a:chOff x="1958852" y="-2"/>
            <a:chExt cx="8144279" cy="1160836"/>
          </a:xfrm>
        </p:grpSpPr>
        <p:pic>
          <p:nvPicPr>
            <p:cNvPr id="11" name="Picture 10" descr="A colorful lines in a circle&#10;&#10;Description automatically generated">
              <a:extLst>
                <a:ext uri="{FF2B5EF4-FFF2-40B4-BE49-F238E27FC236}">
                  <a16:creationId xmlns:a16="http://schemas.microsoft.com/office/drawing/2014/main" id="{947BD6FD-D5B6-0845-F1F6-1B96CDCFAF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9152" b="33435"/>
            <a:stretch/>
          </p:blipFill>
          <p:spPr>
            <a:xfrm>
              <a:off x="4167284" y="-2"/>
              <a:ext cx="4234645" cy="1160834"/>
            </a:xfrm>
            <a:prstGeom prst="rect">
              <a:avLst/>
            </a:prstGeom>
          </p:spPr>
        </p:pic>
        <p:pic>
          <p:nvPicPr>
            <p:cNvPr id="13" name="Picture 12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AD02504B-7A0E-6E52-54B7-362FF9CBE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87" t="34510" b="38077"/>
            <a:stretch/>
          </p:blipFill>
          <p:spPr>
            <a:xfrm>
              <a:off x="6888480" y="0"/>
              <a:ext cx="3214651" cy="1160832"/>
            </a:xfrm>
            <a:prstGeom prst="rect">
              <a:avLst/>
            </a:prstGeom>
          </p:spPr>
        </p:pic>
        <p:pic>
          <p:nvPicPr>
            <p:cNvPr id="15" name="Picture 14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1A2A34A6-2083-A51E-FF92-6C41CE4000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5737" b="36850"/>
            <a:stretch/>
          </p:blipFill>
          <p:spPr>
            <a:xfrm>
              <a:off x="1958852" y="0"/>
              <a:ext cx="4234645" cy="1160834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557075"/>
            <a:ext cx="11376025" cy="4501195"/>
          </a:xfrm>
        </p:spPr>
        <p:txBody>
          <a:bodyPr lIns="0" tIns="72000" rIns="0" bIns="72000" numCol="1" spcCol="360000">
            <a:normAutofit/>
          </a:bodyPr>
          <a:lstStyle>
            <a:lvl1pPr marL="920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95640A-864F-1572-6C80-8EAF7A5B1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303993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logo with a number in a circle&#10;&#10;Description automatically generated">
            <a:extLst>
              <a:ext uri="{FF2B5EF4-FFF2-40B4-BE49-F238E27FC236}">
                <a16:creationId xmlns:a16="http://schemas.microsoft.com/office/drawing/2014/main" id="{6CA33894-3054-9FAD-8069-51615C355B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23343" y="148471"/>
            <a:ext cx="766639" cy="76663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1782817-022A-8361-CBD3-206D7D1A41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674" y="396243"/>
            <a:ext cx="1732147" cy="3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9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"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95488AE-494F-2C2F-B286-DC0567940C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-1"/>
            <a:ext cx="12192000" cy="1160832"/>
          </a:xfrm>
          <a:prstGeom prst="rect">
            <a:avLst/>
          </a:prstGeom>
          <a:solidFill>
            <a:srgbClr val="001E6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86CA1B-CD42-92C2-8128-64A40E69211A}"/>
              </a:ext>
            </a:extLst>
          </p:cNvPr>
          <p:cNvGrpSpPr/>
          <p:nvPr userDrawn="1"/>
        </p:nvGrpSpPr>
        <p:grpSpPr>
          <a:xfrm>
            <a:off x="5250692" y="-2"/>
            <a:ext cx="8144279" cy="1160836"/>
            <a:chOff x="1958852" y="-2"/>
            <a:chExt cx="8144279" cy="1160836"/>
          </a:xfrm>
        </p:grpSpPr>
        <p:pic>
          <p:nvPicPr>
            <p:cNvPr id="11" name="Picture 10" descr="A colorful lines in a circle&#10;&#10;Description automatically generated">
              <a:extLst>
                <a:ext uri="{FF2B5EF4-FFF2-40B4-BE49-F238E27FC236}">
                  <a16:creationId xmlns:a16="http://schemas.microsoft.com/office/drawing/2014/main" id="{947BD6FD-D5B6-0845-F1F6-1B96CDCFAF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9152" b="33435"/>
            <a:stretch/>
          </p:blipFill>
          <p:spPr>
            <a:xfrm>
              <a:off x="4167284" y="-2"/>
              <a:ext cx="4234645" cy="1160834"/>
            </a:xfrm>
            <a:prstGeom prst="rect">
              <a:avLst/>
            </a:prstGeom>
          </p:spPr>
        </p:pic>
        <p:pic>
          <p:nvPicPr>
            <p:cNvPr id="13" name="Picture 12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AD02504B-7A0E-6E52-54B7-362FF9CBE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87" t="34510" b="38077"/>
            <a:stretch/>
          </p:blipFill>
          <p:spPr>
            <a:xfrm>
              <a:off x="6888480" y="0"/>
              <a:ext cx="3214651" cy="1160832"/>
            </a:xfrm>
            <a:prstGeom prst="rect">
              <a:avLst/>
            </a:prstGeom>
          </p:spPr>
        </p:pic>
        <p:pic>
          <p:nvPicPr>
            <p:cNvPr id="15" name="Picture 14" descr="A colorful lines in a black background&#10;&#10;Description automatically generated">
              <a:extLst>
                <a:ext uri="{FF2B5EF4-FFF2-40B4-BE49-F238E27FC236}">
                  <a16:creationId xmlns:a16="http://schemas.microsoft.com/office/drawing/2014/main" id="{1A2A34A6-2083-A51E-FF92-6C41CE4000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5737" b="36850"/>
            <a:stretch/>
          </p:blipFill>
          <p:spPr>
            <a:xfrm>
              <a:off x="1958852" y="0"/>
              <a:ext cx="4234645" cy="1160834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1557075"/>
            <a:ext cx="5688012" cy="4501195"/>
          </a:xfrm>
        </p:spPr>
        <p:txBody>
          <a:bodyPr lIns="0" tIns="72000" rIns="0" bIns="72000" numCol="1" spcCol="360000">
            <a:normAutofit/>
          </a:bodyPr>
          <a:lstStyle>
            <a:lvl1pPr marL="920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95640A-864F-1572-6C80-8EAF7A5B1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303993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logo with a number in a circle&#10;&#10;Description automatically generated">
            <a:extLst>
              <a:ext uri="{FF2B5EF4-FFF2-40B4-BE49-F238E27FC236}">
                <a16:creationId xmlns:a16="http://schemas.microsoft.com/office/drawing/2014/main" id="{6CA33894-3054-9FAD-8069-51615C355B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23343" y="148471"/>
            <a:ext cx="766639" cy="76663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1782817-022A-8361-CBD3-206D7D1A41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674" y="396243"/>
            <a:ext cx="1732147" cy="39113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D1791A-8F3C-8448-BAD1-B1540081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557074"/>
            <a:ext cx="5688011" cy="4501195"/>
          </a:xfrm>
          <a:solidFill>
            <a:srgbClr val="EBE8E5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28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1AF07-C2D7-B04F-9930-63B44BDE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160833"/>
            <a:ext cx="11376024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88F4-BEC4-CF45-AFAB-4DF608226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263380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09F594-B4DD-CBA5-307C-7E3CBA918C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674" y="396243"/>
            <a:ext cx="1732147" cy="3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730" r:id="rId3"/>
    <p:sldLayoutId id="2147483731" r:id="rId4"/>
    <p:sldLayoutId id="2147483732" r:id="rId5"/>
    <p:sldLayoutId id="214748373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23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795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1298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0" orient="horz" pos="3702" userDrawn="1">
          <p15:clr>
            <a:srgbClr val="F26B43"/>
          </p15:clr>
        </p15:guide>
        <p15:guide id="11" orient="horz" pos="2260" userDrawn="1">
          <p15:clr>
            <a:srgbClr val="F26B43"/>
          </p15:clr>
        </p15:guide>
        <p15:guide id="1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9E5229-BBE8-830B-CAD5-C5F6E0549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E3DE966-DAB1-4DDB-F5D1-FFCFB27AB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5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6FD-E159-E479-E263-54337A67C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CFA42-0B56-7F53-BFEA-4E46548A4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ABCE4-A918-048A-FFEB-AC616F2A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B898F2-C1A7-3248-94F8-7C3EE53467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4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C6498-EC45-1195-7E18-EFA242C163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8DDE7-15C4-86E6-C116-1825354C5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B898F2-C1A7-3248-94F8-7C3EE53467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019356-1A1B-C83D-24AE-54D806D9844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E70038-9A20-199A-5A43-2B3F8A2AF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72153-1204-D0C1-6D2C-33DC6DC7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B898F2-C1A7-3248-94F8-7C3EE53467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9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6021BB-2B7B-A7D2-FAEC-D76610B0A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534E89-27B5-A3DC-DE6F-39991AB72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B898F2-C1A7-3248-94F8-7C3EE53467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D667D7-EEB5-2F1F-0C47-3D4C53CA1E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200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LBS PPT 2019 v11">
      <a:dk1>
        <a:srgbClr val="001E61"/>
      </a:dk1>
      <a:lt1>
        <a:srgbClr val="FFFFFF"/>
      </a:lt1>
      <a:dk2>
        <a:srgbClr val="001440"/>
      </a:dk2>
      <a:lt2>
        <a:srgbClr val="EBE8E5"/>
      </a:lt2>
      <a:accent1>
        <a:srgbClr val="1A2B53"/>
      </a:accent1>
      <a:accent2>
        <a:srgbClr val="D1D0D2"/>
      </a:accent2>
      <a:accent3>
        <a:srgbClr val="7F8EB0"/>
      </a:accent3>
      <a:accent4>
        <a:srgbClr val="D7D2CB"/>
      </a:accent4>
      <a:accent5>
        <a:srgbClr val="D7D2CB"/>
      </a:accent5>
      <a:accent6>
        <a:srgbClr val="D6D2CB"/>
      </a:accent6>
      <a:hlink>
        <a:srgbClr val="192B53"/>
      </a:hlink>
      <a:folHlink>
        <a:srgbClr val="7F8E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343.27_PPT_16-9_v13" id="{7118C384-4A8B-4BD3-BFBA-B4C63146734D}" vid="{50FC1767-F280-4BC0-A9B6-2C1071DF42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1045</TotalTime>
  <Words>4</Words>
  <Application>Microsoft Macintosh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GT Sectra Fine Regular</vt:lpstr>
      <vt:lpstr>Blue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Bhavna Patel</dc:creator>
  <cp:lastModifiedBy>Abigail Gahnstrom</cp:lastModifiedBy>
  <cp:revision>47</cp:revision>
  <dcterms:created xsi:type="dcterms:W3CDTF">2023-09-04T11:31:40Z</dcterms:created>
  <dcterms:modified xsi:type="dcterms:W3CDTF">2024-08-07T15:38:20Z</dcterms:modified>
</cp:coreProperties>
</file>